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drawing1.xml" ContentType="application/vnd.ms-office.drawingml.diagramDrawing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Override PartName="/ppt/diagrams/colors2.xml" ContentType="application/vnd.openxmlformats-officedocument.drawingml.diagramCol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66" r:id="rId6"/>
    <p:sldId id="259" r:id="rId7"/>
    <p:sldId id="269" r:id="rId8"/>
    <p:sldId id="267" r:id="rId9"/>
    <p:sldId id="268" r:id="rId10"/>
    <p:sldId id="270" r:id="rId11"/>
    <p:sldId id="260" r:id="rId12"/>
    <p:sldId id="261" r:id="rId13"/>
    <p:sldId id="262" r:id="rId14"/>
    <p:sldId id="264" r:id="rId15"/>
    <p:sldId id="263" r:id="rId1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60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79B472-211E-484E-B324-DB3BE85E841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D64049C-7B52-4C12-A177-04A55EDA9B35}">
      <dgm:prSet phldrT="[文本]"/>
      <dgm:spPr/>
      <dgm:t>
        <a:bodyPr/>
        <a:lstStyle/>
        <a:p>
          <a:r>
            <a:rPr lang="en-US" altLang="zh-CN" b="1" dirty="0" smtClean="0"/>
            <a:t>Dialer</a:t>
          </a:r>
          <a:endParaRPr lang="zh-CN" altLang="en-US" b="1" dirty="0"/>
        </a:p>
      </dgm:t>
    </dgm:pt>
    <dgm:pt modelId="{30C8594E-027A-439D-A69D-9E5258CF5009}" type="parTrans" cxnId="{D7C2A518-245F-4F94-A35F-E536AA2E34EA}">
      <dgm:prSet/>
      <dgm:spPr/>
      <dgm:t>
        <a:bodyPr/>
        <a:lstStyle/>
        <a:p>
          <a:endParaRPr lang="zh-CN" altLang="en-US"/>
        </a:p>
      </dgm:t>
    </dgm:pt>
    <dgm:pt modelId="{FE8EB363-B7C0-4525-9B18-3ED7DFACBD3F}" type="sibTrans" cxnId="{D7C2A518-245F-4F94-A35F-E536AA2E34EA}">
      <dgm:prSet/>
      <dgm:spPr/>
      <dgm:t>
        <a:bodyPr/>
        <a:lstStyle/>
        <a:p>
          <a:endParaRPr lang="zh-CN" altLang="en-US"/>
        </a:p>
      </dgm:t>
    </dgm:pt>
    <dgm:pt modelId="{ACC413DA-2C6C-4085-A15B-F43073645F16}">
      <dgm:prSet phldrT="[文本]"/>
      <dgm:spPr/>
      <dgm:t>
        <a:bodyPr/>
        <a:lstStyle/>
        <a:p>
          <a:r>
            <a:rPr lang="en-US" altLang="zh-CN" b="1" dirty="0" err="1" smtClean="0"/>
            <a:t>InCallUI</a:t>
          </a:r>
          <a:endParaRPr lang="zh-CN" altLang="en-US" b="1" dirty="0"/>
        </a:p>
      </dgm:t>
    </dgm:pt>
    <dgm:pt modelId="{EBD816C0-E152-4B55-8A6B-A5ADF69DF764}" type="parTrans" cxnId="{089530F2-7CE8-41ED-8063-E972C65AD0FA}">
      <dgm:prSet/>
      <dgm:spPr/>
      <dgm:t>
        <a:bodyPr/>
        <a:lstStyle/>
        <a:p>
          <a:endParaRPr lang="zh-CN" altLang="en-US"/>
        </a:p>
      </dgm:t>
    </dgm:pt>
    <dgm:pt modelId="{DDEA9DBE-0DA8-4EE8-B01D-62BED7E029C7}" type="sibTrans" cxnId="{089530F2-7CE8-41ED-8063-E972C65AD0FA}">
      <dgm:prSet/>
      <dgm:spPr/>
      <dgm:t>
        <a:bodyPr/>
        <a:lstStyle/>
        <a:p>
          <a:endParaRPr lang="zh-CN" altLang="en-US"/>
        </a:p>
      </dgm:t>
    </dgm:pt>
    <dgm:pt modelId="{8EAB48FB-00F4-463E-9149-3DA97BF803C9}">
      <dgm:prSet phldrT="[文本]"/>
      <dgm:spPr/>
      <dgm:t>
        <a:bodyPr/>
        <a:lstStyle/>
        <a:p>
          <a:r>
            <a:rPr lang="en-US" altLang="zh-CN" b="1" dirty="0" err="1" smtClean="0"/>
            <a:t>TeleService</a:t>
          </a:r>
          <a:endParaRPr lang="zh-CN" altLang="en-US" b="1" dirty="0"/>
        </a:p>
      </dgm:t>
    </dgm:pt>
    <dgm:pt modelId="{8DEE4154-C4FE-4AE6-9457-7186AC2E2A60}" type="parTrans" cxnId="{4FD5B07C-B39E-4437-8375-9B4983AEA53E}">
      <dgm:prSet/>
      <dgm:spPr/>
      <dgm:t>
        <a:bodyPr/>
        <a:lstStyle/>
        <a:p>
          <a:endParaRPr lang="zh-CN" altLang="en-US"/>
        </a:p>
      </dgm:t>
    </dgm:pt>
    <dgm:pt modelId="{16C5A674-0E28-4107-A0F9-A68B509BF6DB}" type="sibTrans" cxnId="{4FD5B07C-B39E-4437-8375-9B4983AEA53E}">
      <dgm:prSet/>
      <dgm:spPr/>
      <dgm:t>
        <a:bodyPr/>
        <a:lstStyle/>
        <a:p>
          <a:endParaRPr lang="zh-CN" altLang="en-US"/>
        </a:p>
      </dgm:t>
    </dgm:pt>
    <dgm:pt modelId="{2238F8D7-1A69-4074-8D66-B02538DD270A}">
      <dgm:prSet phldrT="[文本]"/>
      <dgm:spPr/>
      <dgm:t>
        <a:bodyPr/>
        <a:lstStyle/>
        <a:p>
          <a:r>
            <a:rPr lang="en-US" altLang="zh-CN" b="1" dirty="0" err="1" smtClean="0"/>
            <a:t>ContactsCommon</a:t>
          </a:r>
          <a:endParaRPr lang="zh-CN" altLang="en-US" b="1" dirty="0"/>
        </a:p>
      </dgm:t>
    </dgm:pt>
    <dgm:pt modelId="{DE2F14A1-4671-4DB8-9741-B7D725173837}" type="parTrans" cxnId="{334BC0AB-3065-4403-8084-7751B2827858}">
      <dgm:prSet/>
      <dgm:spPr/>
      <dgm:t>
        <a:bodyPr/>
        <a:lstStyle/>
        <a:p>
          <a:endParaRPr lang="zh-CN" altLang="en-US"/>
        </a:p>
      </dgm:t>
    </dgm:pt>
    <dgm:pt modelId="{E386C800-E36C-41EE-B179-8B7B20253FD5}" type="sibTrans" cxnId="{334BC0AB-3065-4403-8084-7751B2827858}">
      <dgm:prSet/>
      <dgm:spPr/>
      <dgm:t>
        <a:bodyPr/>
        <a:lstStyle/>
        <a:p>
          <a:endParaRPr lang="zh-CN" altLang="en-US"/>
        </a:p>
      </dgm:t>
    </dgm:pt>
    <dgm:pt modelId="{9D81E662-6C89-45E6-96B9-6414669FCDD4}">
      <dgm:prSet phldrT="[文本]"/>
      <dgm:spPr/>
      <dgm:t>
        <a:bodyPr/>
        <a:lstStyle/>
        <a:p>
          <a:r>
            <a:rPr lang="en-US" altLang="zh-CN" b="1" dirty="0" err="1" smtClean="0"/>
            <a:t>ContactsCommon</a:t>
          </a:r>
          <a:endParaRPr lang="zh-CN" altLang="en-US" b="1" dirty="0"/>
        </a:p>
      </dgm:t>
    </dgm:pt>
    <dgm:pt modelId="{E5E118C3-9F88-42BF-8A2F-BD826E907F23}" type="parTrans" cxnId="{76D1BF80-9DC7-49BA-B791-50498620D062}">
      <dgm:prSet/>
      <dgm:spPr/>
      <dgm:t>
        <a:bodyPr/>
        <a:lstStyle/>
        <a:p>
          <a:endParaRPr lang="zh-CN" altLang="en-US"/>
        </a:p>
      </dgm:t>
    </dgm:pt>
    <dgm:pt modelId="{FB267805-41FF-4438-A949-F9453469462F}" type="sibTrans" cxnId="{76D1BF80-9DC7-49BA-B791-50498620D062}">
      <dgm:prSet/>
      <dgm:spPr/>
      <dgm:t>
        <a:bodyPr/>
        <a:lstStyle/>
        <a:p>
          <a:endParaRPr lang="zh-CN" altLang="en-US"/>
        </a:p>
      </dgm:t>
    </dgm:pt>
    <dgm:pt modelId="{5E4C1375-1B98-4B32-A466-F6E3F99E6594}" type="pres">
      <dgm:prSet presAssocID="{DA79B472-211E-484E-B324-DB3BE85E841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19D443AC-BE07-4FE0-8E27-00AD7A48859D}" type="pres">
      <dgm:prSet presAssocID="{8D64049C-7B52-4C12-A177-04A55EDA9B35}" presName="hierRoot1" presStyleCnt="0"/>
      <dgm:spPr/>
    </dgm:pt>
    <dgm:pt modelId="{EFE18D53-001C-4D56-9F24-A6754407F7E2}" type="pres">
      <dgm:prSet presAssocID="{8D64049C-7B52-4C12-A177-04A55EDA9B35}" presName="composite" presStyleCnt="0"/>
      <dgm:spPr/>
    </dgm:pt>
    <dgm:pt modelId="{01ACAEF2-EB54-4B08-B646-AE65320CBE6B}" type="pres">
      <dgm:prSet presAssocID="{8D64049C-7B52-4C12-A177-04A55EDA9B35}" presName="background" presStyleLbl="node0" presStyleIdx="0" presStyleCnt="2"/>
      <dgm:spPr/>
    </dgm:pt>
    <dgm:pt modelId="{47E47B89-138C-4626-9164-01D1D8AC8B05}" type="pres">
      <dgm:prSet presAssocID="{8D64049C-7B52-4C12-A177-04A55EDA9B35}" presName="text" presStyleLbl="fgAcc0" presStyleIdx="0" presStyleCnt="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47064FD-39D2-4B01-9B90-CD29985AA5E0}" type="pres">
      <dgm:prSet presAssocID="{8D64049C-7B52-4C12-A177-04A55EDA9B35}" presName="hierChild2" presStyleCnt="0"/>
      <dgm:spPr/>
    </dgm:pt>
    <dgm:pt modelId="{BB0911DE-C8BC-4813-A17C-B3A78E6924D2}" type="pres">
      <dgm:prSet presAssocID="{EBD816C0-E152-4B55-8A6B-A5ADF69DF764}" presName="Name10" presStyleLbl="parChTrans1D2" presStyleIdx="0" presStyleCnt="3"/>
      <dgm:spPr/>
      <dgm:t>
        <a:bodyPr/>
        <a:lstStyle/>
        <a:p>
          <a:endParaRPr lang="zh-CN" altLang="en-US"/>
        </a:p>
      </dgm:t>
    </dgm:pt>
    <dgm:pt modelId="{6239C384-0598-47DA-B913-B411269668BB}" type="pres">
      <dgm:prSet presAssocID="{ACC413DA-2C6C-4085-A15B-F43073645F16}" presName="hierRoot2" presStyleCnt="0"/>
      <dgm:spPr/>
    </dgm:pt>
    <dgm:pt modelId="{2BA4FAD7-D294-4001-8524-062812F9168A}" type="pres">
      <dgm:prSet presAssocID="{ACC413DA-2C6C-4085-A15B-F43073645F16}" presName="composite2" presStyleCnt="0"/>
      <dgm:spPr/>
    </dgm:pt>
    <dgm:pt modelId="{4BEB118B-5287-4C82-A11F-2644A8B452DB}" type="pres">
      <dgm:prSet presAssocID="{ACC413DA-2C6C-4085-A15B-F43073645F16}" presName="background2" presStyleLbl="node2" presStyleIdx="0" presStyleCnt="3"/>
      <dgm:spPr/>
    </dgm:pt>
    <dgm:pt modelId="{56B8C5E6-72E8-4B09-9F34-601C838F642F}" type="pres">
      <dgm:prSet presAssocID="{ACC413DA-2C6C-4085-A15B-F43073645F16}" presName="text2" presStyleLbl="fgAcc2" presStyleIdx="0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DA8761B-F943-45B3-A901-D38C789E010F}" type="pres">
      <dgm:prSet presAssocID="{ACC413DA-2C6C-4085-A15B-F43073645F16}" presName="hierChild3" presStyleCnt="0"/>
      <dgm:spPr/>
    </dgm:pt>
    <dgm:pt modelId="{3DCF0E38-91E5-4EB4-86D5-8D8DC7D5801E}" type="pres">
      <dgm:prSet presAssocID="{E5E118C3-9F88-42BF-8A2F-BD826E907F23}" presName="Name10" presStyleLbl="parChTrans1D2" presStyleIdx="1" presStyleCnt="3"/>
      <dgm:spPr/>
      <dgm:t>
        <a:bodyPr/>
        <a:lstStyle/>
        <a:p>
          <a:endParaRPr lang="zh-CN" altLang="en-US"/>
        </a:p>
      </dgm:t>
    </dgm:pt>
    <dgm:pt modelId="{AF99AE39-3377-47BC-9EA2-42A95BD6F1AF}" type="pres">
      <dgm:prSet presAssocID="{9D81E662-6C89-45E6-96B9-6414669FCDD4}" presName="hierRoot2" presStyleCnt="0"/>
      <dgm:spPr/>
    </dgm:pt>
    <dgm:pt modelId="{335DFEE8-C4C8-4AD4-A540-EAC86493157D}" type="pres">
      <dgm:prSet presAssocID="{9D81E662-6C89-45E6-96B9-6414669FCDD4}" presName="composite2" presStyleCnt="0"/>
      <dgm:spPr/>
    </dgm:pt>
    <dgm:pt modelId="{73AAF88D-CE10-4C81-8F1F-E7B06D860639}" type="pres">
      <dgm:prSet presAssocID="{9D81E662-6C89-45E6-96B9-6414669FCDD4}" presName="background2" presStyleLbl="node2" presStyleIdx="1" presStyleCnt="3"/>
      <dgm:spPr/>
    </dgm:pt>
    <dgm:pt modelId="{E1908615-607E-444D-998C-08F7ACE1B97A}" type="pres">
      <dgm:prSet presAssocID="{9D81E662-6C89-45E6-96B9-6414669FCDD4}" presName="text2" presStyleLbl="fgAcc2" presStyleIdx="1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B6073BF-B4F3-4857-AB9C-A5C99814D806}" type="pres">
      <dgm:prSet presAssocID="{9D81E662-6C89-45E6-96B9-6414669FCDD4}" presName="hierChild3" presStyleCnt="0"/>
      <dgm:spPr/>
    </dgm:pt>
    <dgm:pt modelId="{3B0D85C7-6FF6-4842-A39E-14915C40D8DC}" type="pres">
      <dgm:prSet presAssocID="{8EAB48FB-00F4-463E-9149-3DA97BF803C9}" presName="hierRoot1" presStyleCnt="0"/>
      <dgm:spPr/>
    </dgm:pt>
    <dgm:pt modelId="{772BD191-7A64-42A4-92CD-64FEA9E03BDA}" type="pres">
      <dgm:prSet presAssocID="{8EAB48FB-00F4-463E-9149-3DA97BF803C9}" presName="composite" presStyleCnt="0"/>
      <dgm:spPr/>
    </dgm:pt>
    <dgm:pt modelId="{8F0C7690-D8E5-4DFD-BF91-561F073A5FC2}" type="pres">
      <dgm:prSet presAssocID="{8EAB48FB-00F4-463E-9149-3DA97BF803C9}" presName="background" presStyleLbl="node0" presStyleIdx="1" presStyleCnt="2"/>
      <dgm:spPr/>
    </dgm:pt>
    <dgm:pt modelId="{09B573D0-AB27-46DE-905B-B0699F4FBA5D}" type="pres">
      <dgm:prSet presAssocID="{8EAB48FB-00F4-463E-9149-3DA97BF803C9}" presName="text" presStyleLbl="fgAcc0" presStyleIdx="1" presStyleCnt="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47A95F3-A48C-4CCD-AD27-38E32CBAF17B}" type="pres">
      <dgm:prSet presAssocID="{8EAB48FB-00F4-463E-9149-3DA97BF803C9}" presName="hierChild2" presStyleCnt="0"/>
      <dgm:spPr/>
    </dgm:pt>
    <dgm:pt modelId="{F5F42C70-3547-40F9-9FA0-6557BEF1B8C2}" type="pres">
      <dgm:prSet presAssocID="{DE2F14A1-4671-4DB8-9741-B7D725173837}" presName="Name10" presStyleLbl="parChTrans1D2" presStyleIdx="2" presStyleCnt="3"/>
      <dgm:spPr/>
      <dgm:t>
        <a:bodyPr/>
        <a:lstStyle/>
        <a:p>
          <a:endParaRPr lang="zh-CN" altLang="en-US"/>
        </a:p>
      </dgm:t>
    </dgm:pt>
    <dgm:pt modelId="{0FE0881C-6C17-4CD9-8888-CDB622EED0A3}" type="pres">
      <dgm:prSet presAssocID="{2238F8D7-1A69-4074-8D66-B02538DD270A}" presName="hierRoot2" presStyleCnt="0"/>
      <dgm:spPr/>
    </dgm:pt>
    <dgm:pt modelId="{9B069309-2254-451D-85FA-7E46FDD007F3}" type="pres">
      <dgm:prSet presAssocID="{2238F8D7-1A69-4074-8D66-B02538DD270A}" presName="composite2" presStyleCnt="0"/>
      <dgm:spPr/>
    </dgm:pt>
    <dgm:pt modelId="{085C1DA7-669F-4D05-809D-CB47A0886ED2}" type="pres">
      <dgm:prSet presAssocID="{2238F8D7-1A69-4074-8D66-B02538DD270A}" presName="background2" presStyleLbl="node2" presStyleIdx="2" presStyleCnt="3"/>
      <dgm:spPr/>
    </dgm:pt>
    <dgm:pt modelId="{4880D8FD-E254-431B-A2AE-3E58561B51C8}" type="pres">
      <dgm:prSet presAssocID="{2238F8D7-1A69-4074-8D66-B02538DD270A}" presName="text2" presStyleLbl="fgAcc2" presStyleIdx="2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58BE846-973C-45F4-B49F-2E1C9793D115}" type="pres">
      <dgm:prSet presAssocID="{2238F8D7-1A69-4074-8D66-B02538DD270A}" presName="hierChild3" presStyleCnt="0"/>
      <dgm:spPr/>
    </dgm:pt>
  </dgm:ptLst>
  <dgm:cxnLst>
    <dgm:cxn modelId="{A287EE13-DE83-4D92-B266-02282E1F56E8}" type="presOf" srcId="{8D64049C-7B52-4C12-A177-04A55EDA9B35}" destId="{47E47B89-138C-4626-9164-01D1D8AC8B05}" srcOrd="0" destOrd="0" presId="urn:microsoft.com/office/officeart/2005/8/layout/hierarchy1"/>
    <dgm:cxn modelId="{9E146883-174B-4614-A3D2-AAA9FC87FA7F}" type="presOf" srcId="{DA79B472-211E-484E-B324-DB3BE85E841E}" destId="{5E4C1375-1B98-4B32-A466-F6E3F99E6594}" srcOrd="0" destOrd="0" presId="urn:microsoft.com/office/officeart/2005/8/layout/hierarchy1"/>
    <dgm:cxn modelId="{089530F2-7CE8-41ED-8063-E972C65AD0FA}" srcId="{8D64049C-7B52-4C12-A177-04A55EDA9B35}" destId="{ACC413DA-2C6C-4085-A15B-F43073645F16}" srcOrd="0" destOrd="0" parTransId="{EBD816C0-E152-4B55-8A6B-A5ADF69DF764}" sibTransId="{DDEA9DBE-0DA8-4EE8-B01D-62BED7E029C7}"/>
    <dgm:cxn modelId="{0E495F13-4C0D-4BBA-9A2F-8381043FCDEB}" type="presOf" srcId="{EBD816C0-E152-4B55-8A6B-A5ADF69DF764}" destId="{BB0911DE-C8BC-4813-A17C-B3A78E6924D2}" srcOrd="0" destOrd="0" presId="urn:microsoft.com/office/officeart/2005/8/layout/hierarchy1"/>
    <dgm:cxn modelId="{1E211C81-F3B4-4926-A50B-B45F0434EA7D}" type="presOf" srcId="{9D81E662-6C89-45E6-96B9-6414669FCDD4}" destId="{E1908615-607E-444D-998C-08F7ACE1B97A}" srcOrd="0" destOrd="0" presId="urn:microsoft.com/office/officeart/2005/8/layout/hierarchy1"/>
    <dgm:cxn modelId="{8980DD46-AE83-44E7-8460-55E7B756B4A0}" type="presOf" srcId="{8EAB48FB-00F4-463E-9149-3DA97BF803C9}" destId="{09B573D0-AB27-46DE-905B-B0699F4FBA5D}" srcOrd="0" destOrd="0" presId="urn:microsoft.com/office/officeart/2005/8/layout/hierarchy1"/>
    <dgm:cxn modelId="{4FD5B07C-B39E-4437-8375-9B4983AEA53E}" srcId="{DA79B472-211E-484E-B324-DB3BE85E841E}" destId="{8EAB48FB-00F4-463E-9149-3DA97BF803C9}" srcOrd="1" destOrd="0" parTransId="{8DEE4154-C4FE-4AE6-9457-7186AC2E2A60}" sibTransId="{16C5A674-0E28-4107-A0F9-A68B509BF6DB}"/>
    <dgm:cxn modelId="{1DA4DDAB-ABB3-4621-BCAB-E79941E73AA5}" type="presOf" srcId="{ACC413DA-2C6C-4085-A15B-F43073645F16}" destId="{56B8C5E6-72E8-4B09-9F34-601C838F642F}" srcOrd="0" destOrd="0" presId="urn:microsoft.com/office/officeart/2005/8/layout/hierarchy1"/>
    <dgm:cxn modelId="{76D1BF80-9DC7-49BA-B791-50498620D062}" srcId="{8D64049C-7B52-4C12-A177-04A55EDA9B35}" destId="{9D81E662-6C89-45E6-96B9-6414669FCDD4}" srcOrd="1" destOrd="0" parTransId="{E5E118C3-9F88-42BF-8A2F-BD826E907F23}" sibTransId="{FB267805-41FF-4438-A949-F9453469462F}"/>
    <dgm:cxn modelId="{3AFEB419-B006-4B35-AAE3-EE18340055A7}" type="presOf" srcId="{DE2F14A1-4671-4DB8-9741-B7D725173837}" destId="{F5F42C70-3547-40F9-9FA0-6557BEF1B8C2}" srcOrd="0" destOrd="0" presId="urn:microsoft.com/office/officeart/2005/8/layout/hierarchy1"/>
    <dgm:cxn modelId="{28BF91F0-B560-439C-996B-2A4A18F11C51}" type="presOf" srcId="{E5E118C3-9F88-42BF-8A2F-BD826E907F23}" destId="{3DCF0E38-91E5-4EB4-86D5-8D8DC7D5801E}" srcOrd="0" destOrd="0" presId="urn:microsoft.com/office/officeart/2005/8/layout/hierarchy1"/>
    <dgm:cxn modelId="{334BC0AB-3065-4403-8084-7751B2827858}" srcId="{8EAB48FB-00F4-463E-9149-3DA97BF803C9}" destId="{2238F8D7-1A69-4074-8D66-B02538DD270A}" srcOrd="0" destOrd="0" parTransId="{DE2F14A1-4671-4DB8-9741-B7D725173837}" sibTransId="{E386C800-E36C-41EE-B179-8B7B20253FD5}"/>
    <dgm:cxn modelId="{317F0B35-0B35-4C7D-8FB0-4093C3DCAA54}" type="presOf" srcId="{2238F8D7-1A69-4074-8D66-B02538DD270A}" destId="{4880D8FD-E254-431B-A2AE-3E58561B51C8}" srcOrd="0" destOrd="0" presId="urn:microsoft.com/office/officeart/2005/8/layout/hierarchy1"/>
    <dgm:cxn modelId="{D7C2A518-245F-4F94-A35F-E536AA2E34EA}" srcId="{DA79B472-211E-484E-B324-DB3BE85E841E}" destId="{8D64049C-7B52-4C12-A177-04A55EDA9B35}" srcOrd="0" destOrd="0" parTransId="{30C8594E-027A-439D-A69D-9E5258CF5009}" sibTransId="{FE8EB363-B7C0-4525-9B18-3ED7DFACBD3F}"/>
    <dgm:cxn modelId="{43263132-AEF5-49A1-BAE8-46A915B96783}" type="presParOf" srcId="{5E4C1375-1B98-4B32-A466-F6E3F99E6594}" destId="{19D443AC-BE07-4FE0-8E27-00AD7A48859D}" srcOrd="0" destOrd="0" presId="urn:microsoft.com/office/officeart/2005/8/layout/hierarchy1"/>
    <dgm:cxn modelId="{D2308250-074D-4E33-8DC3-B2D1D87D8EFD}" type="presParOf" srcId="{19D443AC-BE07-4FE0-8E27-00AD7A48859D}" destId="{EFE18D53-001C-4D56-9F24-A6754407F7E2}" srcOrd="0" destOrd="0" presId="urn:microsoft.com/office/officeart/2005/8/layout/hierarchy1"/>
    <dgm:cxn modelId="{BE849806-45C7-480F-921F-1E539EDDE5D1}" type="presParOf" srcId="{EFE18D53-001C-4D56-9F24-A6754407F7E2}" destId="{01ACAEF2-EB54-4B08-B646-AE65320CBE6B}" srcOrd="0" destOrd="0" presId="urn:microsoft.com/office/officeart/2005/8/layout/hierarchy1"/>
    <dgm:cxn modelId="{6D756AE3-E725-4EA8-8601-7A9F1C1794E9}" type="presParOf" srcId="{EFE18D53-001C-4D56-9F24-A6754407F7E2}" destId="{47E47B89-138C-4626-9164-01D1D8AC8B05}" srcOrd="1" destOrd="0" presId="urn:microsoft.com/office/officeart/2005/8/layout/hierarchy1"/>
    <dgm:cxn modelId="{EF793AD4-5029-4069-96FB-3C8D86C77925}" type="presParOf" srcId="{19D443AC-BE07-4FE0-8E27-00AD7A48859D}" destId="{847064FD-39D2-4B01-9B90-CD29985AA5E0}" srcOrd="1" destOrd="0" presId="urn:microsoft.com/office/officeart/2005/8/layout/hierarchy1"/>
    <dgm:cxn modelId="{EEB8DEB2-609E-4F9B-8D1A-F9DE950E4485}" type="presParOf" srcId="{847064FD-39D2-4B01-9B90-CD29985AA5E0}" destId="{BB0911DE-C8BC-4813-A17C-B3A78E6924D2}" srcOrd="0" destOrd="0" presId="urn:microsoft.com/office/officeart/2005/8/layout/hierarchy1"/>
    <dgm:cxn modelId="{32049F69-E3B1-45EB-9C1E-60D21EF5C3D0}" type="presParOf" srcId="{847064FD-39D2-4B01-9B90-CD29985AA5E0}" destId="{6239C384-0598-47DA-B913-B411269668BB}" srcOrd="1" destOrd="0" presId="urn:microsoft.com/office/officeart/2005/8/layout/hierarchy1"/>
    <dgm:cxn modelId="{EFBF635F-305F-45E3-82C6-573171FDF064}" type="presParOf" srcId="{6239C384-0598-47DA-B913-B411269668BB}" destId="{2BA4FAD7-D294-4001-8524-062812F9168A}" srcOrd="0" destOrd="0" presId="urn:microsoft.com/office/officeart/2005/8/layout/hierarchy1"/>
    <dgm:cxn modelId="{D20ABC42-7480-4707-96E0-58EF203E1086}" type="presParOf" srcId="{2BA4FAD7-D294-4001-8524-062812F9168A}" destId="{4BEB118B-5287-4C82-A11F-2644A8B452DB}" srcOrd="0" destOrd="0" presId="urn:microsoft.com/office/officeart/2005/8/layout/hierarchy1"/>
    <dgm:cxn modelId="{6C06EDD1-67DB-4F61-BC80-9DC9D529CA7E}" type="presParOf" srcId="{2BA4FAD7-D294-4001-8524-062812F9168A}" destId="{56B8C5E6-72E8-4B09-9F34-601C838F642F}" srcOrd="1" destOrd="0" presId="urn:microsoft.com/office/officeart/2005/8/layout/hierarchy1"/>
    <dgm:cxn modelId="{9CE43FD2-4D35-4D9D-A79D-363060F3A0EB}" type="presParOf" srcId="{6239C384-0598-47DA-B913-B411269668BB}" destId="{2DA8761B-F943-45B3-A901-D38C789E010F}" srcOrd="1" destOrd="0" presId="urn:microsoft.com/office/officeart/2005/8/layout/hierarchy1"/>
    <dgm:cxn modelId="{74A4E765-A838-4AD4-8D54-D2D90D1F454A}" type="presParOf" srcId="{847064FD-39D2-4B01-9B90-CD29985AA5E0}" destId="{3DCF0E38-91E5-4EB4-86D5-8D8DC7D5801E}" srcOrd="2" destOrd="0" presId="urn:microsoft.com/office/officeart/2005/8/layout/hierarchy1"/>
    <dgm:cxn modelId="{E1E3E577-A4C8-48C4-B5C9-6D2A629067C4}" type="presParOf" srcId="{847064FD-39D2-4B01-9B90-CD29985AA5E0}" destId="{AF99AE39-3377-47BC-9EA2-42A95BD6F1AF}" srcOrd="3" destOrd="0" presId="urn:microsoft.com/office/officeart/2005/8/layout/hierarchy1"/>
    <dgm:cxn modelId="{B4F4839F-5FE9-426D-9B1A-A72E32BC482C}" type="presParOf" srcId="{AF99AE39-3377-47BC-9EA2-42A95BD6F1AF}" destId="{335DFEE8-C4C8-4AD4-A540-EAC86493157D}" srcOrd="0" destOrd="0" presId="urn:microsoft.com/office/officeart/2005/8/layout/hierarchy1"/>
    <dgm:cxn modelId="{21D19E05-7AE8-4B4E-BACE-113949D7C882}" type="presParOf" srcId="{335DFEE8-C4C8-4AD4-A540-EAC86493157D}" destId="{73AAF88D-CE10-4C81-8F1F-E7B06D860639}" srcOrd="0" destOrd="0" presId="urn:microsoft.com/office/officeart/2005/8/layout/hierarchy1"/>
    <dgm:cxn modelId="{3B08BD93-B835-493B-B0A0-589DD277844D}" type="presParOf" srcId="{335DFEE8-C4C8-4AD4-A540-EAC86493157D}" destId="{E1908615-607E-444D-998C-08F7ACE1B97A}" srcOrd="1" destOrd="0" presId="urn:microsoft.com/office/officeart/2005/8/layout/hierarchy1"/>
    <dgm:cxn modelId="{50FC463B-8396-43AF-B533-E6E12BBF6A5B}" type="presParOf" srcId="{AF99AE39-3377-47BC-9EA2-42A95BD6F1AF}" destId="{6B6073BF-B4F3-4857-AB9C-A5C99814D806}" srcOrd="1" destOrd="0" presId="urn:microsoft.com/office/officeart/2005/8/layout/hierarchy1"/>
    <dgm:cxn modelId="{465C0086-2437-4601-AC9A-EEC9E99E3319}" type="presParOf" srcId="{5E4C1375-1B98-4B32-A466-F6E3F99E6594}" destId="{3B0D85C7-6FF6-4842-A39E-14915C40D8DC}" srcOrd="1" destOrd="0" presId="urn:microsoft.com/office/officeart/2005/8/layout/hierarchy1"/>
    <dgm:cxn modelId="{03CAD2D8-07E3-47D7-AD05-C17514B941A9}" type="presParOf" srcId="{3B0D85C7-6FF6-4842-A39E-14915C40D8DC}" destId="{772BD191-7A64-42A4-92CD-64FEA9E03BDA}" srcOrd="0" destOrd="0" presId="urn:microsoft.com/office/officeart/2005/8/layout/hierarchy1"/>
    <dgm:cxn modelId="{53982C08-484B-474A-A670-F00D7EF862E2}" type="presParOf" srcId="{772BD191-7A64-42A4-92CD-64FEA9E03BDA}" destId="{8F0C7690-D8E5-4DFD-BF91-561F073A5FC2}" srcOrd="0" destOrd="0" presId="urn:microsoft.com/office/officeart/2005/8/layout/hierarchy1"/>
    <dgm:cxn modelId="{77C4AB56-308F-4456-975D-6859AA3E094F}" type="presParOf" srcId="{772BD191-7A64-42A4-92CD-64FEA9E03BDA}" destId="{09B573D0-AB27-46DE-905B-B0699F4FBA5D}" srcOrd="1" destOrd="0" presId="urn:microsoft.com/office/officeart/2005/8/layout/hierarchy1"/>
    <dgm:cxn modelId="{12DA2CDD-0D40-48CF-BD9B-2762C92BAE91}" type="presParOf" srcId="{3B0D85C7-6FF6-4842-A39E-14915C40D8DC}" destId="{D47A95F3-A48C-4CCD-AD27-38E32CBAF17B}" srcOrd="1" destOrd="0" presId="urn:microsoft.com/office/officeart/2005/8/layout/hierarchy1"/>
    <dgm:cxn modelId="{7968D9F8-DE9B-4DCC-8CBF-5E05E2BC38A8}" type="presParOf" srcId="{D47A95F3-A48C-4CCD-AD27-38E32CBAF17B}" destId="{F5F42C70-3547-40F9-9FA0-6557BEF1B8C2}" srcOrd="0" destOrd="0" presId="urn:microsoft.com/office/officeart/2005/8/layout/hierarchy1"/>
    <dgm:cxn modelId="{8A3C3A36-4295-4C0E-BBA2-6C284CB9B88E}" type="presParOf" srcId="{D47A95F3-A48C-4CCD-AD27-38E32CBAF17B}" destId="{0FE0881C-6C17-4CD9-8888-CDB622EED0A3}" srcOrd="1" destOrd="0" presId="urn:microsoft.com/office/officeart/2005/8/layout/hierarchy1"/>
    <dgm:cxn modelId="{44635ED2-187C-40B5-9077-CF1FF06293F7}" type="presParOf" srcId="{0FE0881C-6C17-4CD9-8888-CDB622EED0A3}" destId="{9B069309-2254-451D-85FA-7E46FDD007F3}" srcOrd="0" destOrd="0" presId="urn:microsoft.com/office/officeart/2005/8/layout/hierarchy1"/>
    <dgm:cxn modelId="{4D3ED4A0-393C-472D-97D1-8022A834A80A}" type="presParOf" srcId="{9B069309-2254-451D-85FA-7E46FDD007F3}" destId="{085C1DA7-669F-4D05-809D-CB47A0886ED2}" srcOrd="0" destOrd="0" presId="urn:microsoft.com/office/officeart/2005/8/layout/hierarchy1"/>
    <dgm:cxn modelId="{FD57D357-3589-4088-9F4E-E210D8687A75}" type="presParOf" srcId="{9B069309-2254-451D-85FA-7E46FDD007F3}" destId="{4880D8FD-E254-431B-A2AE-3E58561B51C8}" srcOrd="1" destOrd="0" presId="urn:microsoft.com/office/officeart/2005/8/layout/hierarchy1"/>
    <dgm:cxn modelId="{EA6CB196-28DF-479D-A8F1-9F155BF6B9E2}" type="presParOf" srcId="{0FE0881C-6C17-4CD9-8888-CDB622EED0A3}" destId="{358BE846-973C-45F4-B49F-2E1C9793D11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47B609-4BAE-4268-8E3B-3C81080B1FC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411DC21-05C7-4572-B73C-C8B3D98E689C}">
      <dgm:prSet phldrT="[文本]"/>
      <dgm:spPr/>
      <dgm:t>
        <a:bodyPr/>
        <a:lstStyle/>
        <a:p>
          <a:r>
            <a:rPr lang="en-US" altLang="zh-CN" b="1" dirty="0" smtClean="0"/>
            <a:t>Dialer</a:t>
          </a:r>
          <a:endParaRPr lang="zh-CN" altLang="en-US" b="1" dirty="0"/>
        </a:p>
      </dgm:t>
    </dgm:pt>
    <dgm:pt modelId="{4DE5BB65-64B2-48DA-8E16-80076C530103}" type="parTrans" cxnId="{85A0DC7D-15A9-42A8-874C-EE432E3324CE}">
      <dgm:prSet/>
      <dgm:spPr/>
      <dgm:t>
        <a:bodyPr/>
        <a:lstStyle/>
        <a:p>
          <a:endParaRPr lang="zh-CN" altLang="en-US"/>
        </a:p>
      </dgm:t>
    </dgm:pt>
    <dgm:pt modelId="{777A6BD4-DE2E-4866-AA97-26EF84F5AD56}" type="sibTrans" cxnId="{85A0DC7D-15A9-42A8-874C-EE432E3324CE}">
      <dgm:prSet/>
      <dgm:spPr/>
      <dgm:t>
        <a:bodyPr/>
        <a:lstStyle/>
        <a:p>
          <a:endParaRPr lang="zh-CN" altLang="en-US"/>
        </a:p>
      </dgm:t>
    </dgm:pt>
    <dgm:pt modelId="{8310CBD7-1F50-4F5B-B877-BD705DBA95A6}">
      <dgm:prSet phldrT="[文本]"/>
      <dgm:spPr/>
      <dgm:t>
        <a:bodyPr/>
        <a:lstStyle/>
        <a:p>
          <a:r>
            <a:rPr lang="en-US" altLang="en-US" b="1" dirty="0" err="1" smtClean="0"/>
            <a:t>InCallUI</a:t>
          </a:r>
          <a:endParaRPr lang="zh-CN" altLang="en-US" b="1" dirty="0"/>
        </a:p>
      </dgm:t>
    </dgm:pt>
    <dgm:pt modelId="{51AB7D75-BE0F-4D4F-B667-6B7C6198DDA9}" type="parTrans" cxnId="{89223D89-5BBF-4706-A3F1-6C12E455D7C4}">
      <dgm:prSet/>
      <dgm:spPr/>
      <dgm:t>
        <a:bodyPr/>
        <a:lstStyle/>
        <a:p>
          <a:endParaRPr lang="zh-CN" altLang="en-US"/>
        </a:p>
      </dgm:t>
    </dgm:pt>
    <dgm:pt modelId="{1C6B6AA1-E7F6-44D4-993A-1092486CE4E4}" type="sibTrans" cxnId="{89223D89-5BBF-4706-A3F1-6C12E455D7C4}">
      <dgm:prSet/>
      <dgm:spPr/>
      <dgm:t>
        <a:bodyPr/>
        <a:lstStyle/>
        <a:p>
          <a:endParaRPr lang="zh-CN" altLang="en-US"/>
        </a:p>
      </dgm:t>
    </dgm:pt>
    <dgm:pt modelId="{8E14A178-0200-4256-AD51-ACF0A893CF5C}">
      <dgm:prSet phldrT="[文本]"/>
      <dgm:spPr/>
      <dgm:t>
        <a:bodyPr/>
        <a:lstStyle/>
        <a:p>
          <a:r>
            <a:rPr lang="en-US" altLang="en-US" b="1" dirty="0" err="1" smtClean="0"/>
            <a:t>ContactsCommon</a:t>
          </a:r>
          <a:endParaRPr lang="zh-CN" altLang="en-US" b="1" dirty="0"/>
        </a:p>
      </dgm:t>
    </dgm:pt>
    <dgm:pt modelId="{7EEC4549-2548-4F8E-99AE-D0F72F001EC2}" type="parTrans" cxnId="{A01012D4-FD11-4BB6-8DEE-6AB02B848CDD}">
      <dgm:prSet/>
      <dgm:spPr/>
      <dgm:t>
        <a:bodyPr/>
        <a:lstStyle/>
        <a:p>
          <a:endParaRPr lang="zh-CN" altLang="en-US"/>
        </a:p>
      </dgm:t>
    </dgm:pt>
    <dgm:pt modelId="{9B8F75C8-A1FB-468B-86DD-469092B2EE65}" type="sibTrans" cxnId="{A01012D4-FD11-4BB6-8DEE-6AB02B848CDD}">
      <dgm:prSet/>
      <dgm:spPr/>
      <dgm:t>
        <a:bodyPr/>
        <a:lstStyle/>
        <a:p>
          <a:endParaRPr lang="zh-CN" altLang="en-US"/>
        </a:p>
      </dgm:t>
    </dgm:pt>
    <dgm:pt modelId="{91EF12FA-073F-4E95-A628-449EE577F22C}">
      <dgm:prSet phldrT="[文本]"/>
      <dgm:spPr/>
      <dgm:t>
        <a:bodyPr/>
        <a:lstStyle/>
        <a:p>
          <a:r>
            <a:rPr lang="en-US" altLang="en-US" b="1" dirty="0" err="1" smtClean="0"/>
            <a:t>PhoneCommon</a:t>
          </a:r>
          <a:endParaRPr lang="zh-CN" altLang="en-US" b="1" dirty="0"/>
        </a:p>
      </dgm:t>
    </dgm:pt>
    <dgm:pt modelId="{59B2CC41-5ED2-4745-9BA9-2F172B683BFC}" type="parTrans" cxnId="{D1A7ECA5-DFAB-41C7-9C54-0E91BD0E2C1C}">
      <dgm:prSet/>
      <dgm:spPr/>
      <dgm:t>
        <a:bodyPr/>
        <a:lstStyle/>
        <a:p>
          <a:endParaRPr lang="zh-CN" altLang="en-US"/>
        </a:p>
      </dgm:t>
    </dgm:pt>
    <dgm:pt modelId="{D8AE603E-CE66-48B9-AADF-B1B54B5EBE69}" type="sibTrans" cxnId="{D1A7ECA5-DFAB-41C7-9C54-0E91BD0E2C1C}">
      <dgm:prSet/>
      <dgm:spPr/>
      <dgm:t>
        <a:bodyPr/>
        <a:lstStyle/>
        <a:p>
          <a:endParaRPr lang="zh-CN" altLang="en-US"/>
        </a:p>
      </dgm:t>
    </dgm:pt>
    <dgm:pt modelId="{ADB9AA2A-66E9-42EB-8A6A-637B5802891E}">
      <dgm:prSet phldrT="[文本]"/>
      <dgm:spPr/>
      <dgm:t>
        <a:bodyPr/>
        <a:lstStyle/>
        <a:p>
          <a:r>
            <a:rPr lang="en-US" altLang="en-US" b="1" dirty="0" err="1" smtClean="0"/>
            <a:t>ContactsCommon</a:t>
          </a:r>
          <a:endParaRPr lang="zh-CN" altLang="en-US" b="1" dirty="0"/>
        </a:p>
      </dgm:t>
    </dgm:pt>
    <dgm:pt modelId="{A0570C4C-65FF-4990-BA57-4EBF6E1BF077}" type="parTrans" cxnId="{7F8A7FAE-F636-40EF-B856-AE58FA338F63}">
      <dgm:prSet/>
      <dgm:spPr/>
      <dgm:t>
        <a:bodyPr/>
        <a:lstStyle/>
        <a:p>
          <a:endParaRPr lang="zh-CN" altLang="en-US"/>
        </a:p>
      </dgm:t>
    </dgm:pt>
    <dgm:pt modelId="{11906592-ED32-4978-862D-C3E19FB1AF0D}" type="sibTrans" cxnId="{7F8A7FAE-F636-40EF-B856-AE58FA338F63}">
      <dgm:prSet/>
      <dgm:spPr/>
      <dgm:t>
        <a:bodyPr/>
        <a:lstStyle/>
        <a:p>
          <a:endParaRPr lang="zh-CN" altLang="en-US"/>
        </a:p>
      </dgm:t>
    </dgm:pt>
    <dgm:pt modelId="{6E37BE95-9272-4358-A1A6-AD1EEFF976D9}">
      <dgm:prSet phldrT="[文本]"/>
      <dgm:spPr/>
      <dgm:t>
        <a:bodyPr/>
        <a:lstStyle/>
        <a:p>
          <a:r>
            <a:rPr lang="en-US" altLang="en-US" b="1" dirty="0" err="1" smtClean="0"/>
            <a:t>PhoneCommon</a:t>
          </a:r>
          <a:endParaRPr lang="zh-CN" altLang="en-US" b="1" dirty="0"/>
        </a:p>
      </dgm:t>
    </dgm:pt>
    <dgm:pt modelId="{DA238A10-0A15-4E9B-A53E-D032683F404E}" type="parTrans" cxnId="{7F3F2698-3754-4A1C-8D0F-6A06D84F21B0}">
      <dgm:prSet/>
      <dgm:spPr/>
      <dgm:t>
        <a:bodyPr/>
        <a:lstStyle/>
        <a:p>
          <a:endParaRPr lang="zh-CN" altLang="en-US"/>
        </a:p>
      </dgm:t>
    </dgm:pt>
    <dgm:pt modelId="{0696A641-F31D-470D-9CAF-A8DB0D1F679C}" type="sibTrans" cxnId="{7F3F2698-3754-4A1C-8D0F-6A06D84F21B0}">
      <dgm:prSet/>
      <dgm:spPr/>
      <dgm:t>
        <a:bodyPr/>
        <a:lstStyle/>
        <a:p>
          <a:endParaRPr lang="zh-CN" altLang="en-US"/>
        </a:p>
      </dgm:t>
    </dgm:pt>
    <dgm:pt modelId="{CDDA387D-6662-456D-9B42-F14355EAF677}">
      <dgm:prSet phldrT="[文本]"/>
      <dgm:spPr/>
      <dgm:t>
        <a:bodyPr/>
        <a:lstStyle/>
        <a:p>
          <a:r>
            <a:rPr lang="en-US" altLang="en-US" b="1" dirty="0" err="1" smtClean="0"/>
            <a:t>TeleService</a:t>
          </a:r>
          <a:endParaRPr lang="zh-CN" altLang="en-US" b="1" dirty="0"/>
        </a:p>
      </dgm:t>
    </dgm:pt>
    <dgm:pt modelId="{9EE3CB1F-5DBF-41F3-B658-A2CB6FACCB7E}" type="parTrans" cxnId="{F57D690F-B582-4981-900A-90F9DE9E9C9D}">
      <dgm:prSet/>
      <dgm:spPr/>
      <dgm:t>
        <a:bodyPr/>
        <a:lstStyle/>
        <a:p>
          <a:endParaRPr lang="zh-CN" altLang="en-US"/>
        </a:p>
      </dgm:t>
    </dgm:pt>
    <dgm:pt modelId="{61302DCE-8BA4-4BFD-A50C-A33C41E2DC47}" type="sibTrans" cxnId="{F57D690F-B582-4981-900A-90F9DE9E9C9D}">
      <dgm:prSet/>
      <dgm:spPr/>
      <dgm:t>
        <a:bodyPr/>
        <a:lstStyle/>
        <a:p>
          <a:endParaRPr lang="zh-CN" altLang="en-US"/>
        </a:p>
      </dgm:t>
    </dgm:pt>
    <dgm:pt modelId="{8920ED74-0BE1-46FC-8EBE-CE9CF736D755}">
      <dgm:prSet phldrT="[文本]"/>
      <dgm:spPr/>
      <dgm:t>
        <a:bodyPr/>
        <a:lstStyle/>
        <a:p>
          <a:r>
            <a:rPr lang="en-US" altLang="en-US" b="1" i="0" dirty="0" err="1" smtClean="0"/>
            <a:t>PhoneCommon</a:t>
          </a:r>
          <a:endParaRPr lang="zh-CN" altLang="en-US" b="1" i="0" dirty="0"/>
        </a:p>
      </dgm:t>
    </dgm:pt>
    <dgm:pt modelId="{E8773C91-1316-41B7-8E80-49644D24937E}" type="parTrans" cxnId="{91AE7225-93EA-4762-A482-0EC7569A94CF}">
      <dgm:prSet/>
      <dgm:spPr/>
      <dgm:t>
        <a:bodyPr/>
        <a:lstStyle/>
        <a:p>
          <a:endParaRPr lang="zh-CN" altLang="en-US"/>
        </a:p>
      </dgm:t>
    </dgm:pt>
    <dgm:pt modelId="{90503162-CDC2-4E80-ABDB-1EB351AE4DD8}" type="sibTrans" cxnId="{91AE7225-93EA-4762-A482-0EC7569A94CF}">
      <dgm:prSet/>
      <dgm:spPr/>
      <dgm:t>
        <a:bodyPr/>
        <a:lstStyle/>
        <a:p>
          <a:endParaRPr lang="zh-CN" altLang="en-US"/>
        </a:p>
      </dgm:t>
    </dgm:pt>
    <dgm:pt modelId="{7128CFC0-2E57-4A65-BBCE-CFCCAAB7CE40}">
      <dgm:prSet phldrT="[文本]"/>
      <dgm:spPr/>
      <dgm:t>
        <a:bodyPr/>
        <a:lstStyle/>
        <a:p>
          <a:r>
            <a:rPr lang="en-US" altLang="en-US" b="1" dirty="0" smtClean="0"/>
            <a:t>Telecomm</a:t>
          </a:r>
          <a:endParaRPr lang="zh-CN" altLang="en-US" b="1" dirty="0"/>
        </a:p>
      </dgm:t>
    </dgm:pt>
    <dgm:pt modelId="{71752F90-E232-45BB-9336-0DB1BFB995EC}" type="parTrans" cxnId="{F7476CA6-FEAE-4DB5-BF96-EE8E2AB1F8E1}">
      <dgm:prSet/>
      <dgm:spPr/>
      <dgm:t>
        <a:bodyPr/>
        <a:lstStyle/>
        <a:p>
          <a:endParaRPr lang="zh-CN" altLang="en-US"/>
        </a:p>
      </dgm:t>
    </dgm:pt>
    <dgm:pt modelId="{ED490F13-9488-4138-91AC-4A6C532AE42E}" type="sibTrans" cxnId="{F7476CA6-FEAE-4DB5-BF96-EE8E2AB1F8E1}">
      <dgm:prSet/>
      <dgm:spPr/>
      <dgm:t>
        <a:bodyPr/>
        <a:lstStyle/>
        <a:p>
          <a:endParaRPr lang="zh-CN" altLang="en-US"/>
        </a:p>
      </dgm:t>
    </dgm:pt>
    <dgm:pt modelId="{A2A3FF07-8A6C-44C1-A7F8-E7F2071EA110}">
      <dgm:prSet phldrT="[文本]"/>
      <dgm:spPr/>
      <dgm:t>
        <a:bodyPr/>
        <a:lstStyle/>
        <a:p>
          <a:r>
            <a:rPr lang="en-US" altLang="en-US" b="1" dirty="0" err="1" smtClean="0"/>
            <a:t>PhoneCommon</a:t>
          </a:r>
          <a:endParaRPr lang="zh-CN" altLang="en-US" b="1" dirty="0"/>
        </a:p>
      </dgm:t>
    </dgm:pt>
    <dgm:pt modelId="{F7ADA0E4-643E-4CB0-AA2A-E79E5232BD60}" type="parTrans" cxnId="{36267D5A-19F4-45EE-8A03-F5540D29C021}">
      <dgm:prSet/>
      <dgm:spPr/>
      <dgm:t>
        <a:bodyPr/>
        <a:lstStyle/>
        <a:p>
          <a:endParaRPr lang="zh-CN" altLang="en-US"/>
        </a:p>
      </dgm:t>
    </dgm:pt>
    <dgm:pt modelId="{80AC1E05-2A16-4523-A800-7AAD2D4E70EC}" type="sibTrans" cxnId="{36267D5A-19F4-45EE-8A03-F5540D29C021}">
      <dgm:prSet/>
      <dgm:spPr/>
      <dgm:t>
        <a:bodyPr/>
        <a:lstStyle/>
        <a:p>
          <a:endParaRPr lang="zh-CN" altLang="en-US"/>
        </a:p>
      </dgm:t>
    </dgm:pt>
    <dgm:pt modelId="{8A25A0E3-D088-41AC-BB31-AE7D20D21E2C}">
      <dgm:prSet phldrT="[文本]"/>
      <dgm:spPr/>
      <dgm:t>
        <a:bodyPr/>
        <a:lstStyle/>
        <a:p>
          <a:r>
            <a:rPr lang="en-US" altLang="en-US" b="1" dirty="0" err="1" smtClean="0"/>
            <a:t>PhoneCommon</a:t>
          </a:r>
          <a:endParaRPr lang="zh-CN" altLang="en-US" b="1" dirty="0"/>
        </a:p>
      </dgm:t>
    </dgm:pt>
    <dgm:pt modelId="{A530608A-AAA4-48F7-9AF0-768F36BF927A}" type="parTrans" cxnId="{C354DF5A-289D-4CE6-B6FA-8F02E291F4D5}">
      <dgm:prSet/>
      <dgm:spPr/>
      <dgm:t>
        <a:bodyPr/>
        <a:lstStyle/>
        <a:p>
          <a:endParaRPr lang="zh-CN" altLang="en-US"/>
        </a:p>
      </dgm:t>
    </dgm:pt>
    <dgm:pt modelId="{C5594721-A97B-4624-A735-C135E43D7271}" type="sibTrans" cxnId="{C354DF5A-289D-4CE6-B6FA-8F02E291F4D5}">
      <dgm:prSet/>
      <dgm:spPr/>
      <dgm:t>
        <a:bodyPr/>
        <a:lstStyle/>
        <a:p>
          <a:endParaRPr lang="zh-CN" altLang="en-US"/>
        </a:p>
      </dgm:t>
    </dgm:pt>
    <dgm:pt modelId="{4AF6997E-2212-4537-900C-F7AFE82EF781}">
      <dgm:prSet phldrT="[文本]"/>
      <dgm:spPr/>
      <dgm:t>
        <a:bodyPr/>
        <a:lstStyle/>
        <a:p>
          <a:r>
            <a:rPr lang="en-US" altLang="zh-CN" b="1" dirty="0" err="1" smtClean="0"/>
            <a:t>PhoneCommon</a:t>
          </a:r>
          <a:endParaRPr lang="zh-CN" altLang="en-US" b="1" dirty="0"/>
        </a:p>
      </dgm:t>
    </dgm:pt>
    <dgm:pt modelId="{22CD9EE5-BE71-455C-B0BE-32E301B5C195}" type="parTrans" cxnId="{774F9428-89CA-434A-AEDC-0EFC274CFD74}">
      <dgm:prSet/>
      <dgm:spPr/>
      <dgm:t>
        <a:bodyPr/>
        <a:lstStyle/>
        <a:p>
          <a:endParaRPr lang="zh-CN" altLang="en-US"/>
        </a:p>
      </dgm:t>
    </dgm:pt>
    <dgm:pt modelId="{46D805D5-B17F-4EA1-BA83-58A965DDDADE}" type="sibTrans" cxnId="{774F9428-89CA-434A-AEDC-0EFC274CFD74}">
      <dgm:prSet/>
      <dgm:spPr/>
      <dgm:t>
        <a:bodyPr/>
        <a:lstStyle/>
        <a:p>
          <a:endParaRPr lang="zh-CN" altLang="en-US"/>
        </a:p>
      </dgm:t>
    </dgm:pt>
    <dgm:pt modelId="{01999A9B-BA3C-45A3-9FDC-303B75B878FE}">
      <dgm:prSet phldrT="[文本]"/>
      <dgm:spPr/>
      <dgm:t>
        <a:bodyPr/>
        <a:lstStyle/>
        <a:p>
          <a:r>
            <a:rPr lang="en-US" altLang="zh-CN" b="1" dirty="0" smtClean="0"/>
            <a:t>chips</a:t>
          </a:r>
          <a:endParaRPr lang="zh-CN" altLang="en-US" b="1" dirty="0"/>
        </a:p>
      </dgm:t>
    </dgm:pt>
    <dgm:pt modelId="{8826FD8F-6070-43FA-8CE3-4F2B948F3CBA}" type="parTrans" cxnId="{0524E738-EB09-4FB7-AB11-43B9AC8FEF8D}">
      <dgm:prSet/>
      <dgm:spPr/>
      <dgm:t>
        <a:bodyPr/>
        <a:lstStyle/>
        <a:p>
          <a:endParaRPr lang="zh-CN" altLang="en-US"/>
        </a:p>
      </dgm:t>
    </dgm:pt>
    <dgm:pt modelId="{F9207B13-F9D8-4241-99AC-496515B783BA}" type="sibTrans" cxnId="{0524E738-EB09-4FB7-AB11-43B9AC8FEF8D}">
      <dgm:prSet/>
      <dgm:spPr/>
      <dgm:t>
        <a:bodyPr/>
        <a:lstStyle/>
        <a:p>
          <a:endParaRPr lang="zh-CN" altLang="en-US"/>
        </a:p>
      </dgm:t>
    </dgm:pt>
    <dgm:pt modelId="{BF579D9F-18DD-4D79-83AF-5C3AFF1BED19}">
      <dgm:prSet phldrT="[文本]"/>
      <dgm:spPr/>
      <dgm:t>
        <a:bodyPr/>
        <a:lstStyle/>
        <a:p>
          <a:r>
            <a:rPr lang="en-US" altLang="zh-CN" b="1" dirty="0" smtClean="0"/>
            <a:t>chips</a:t>
          </a:r>
          <a:endParaRPr lang="zh-CN" altLang="en-US" b="1" dirty="0"/>
        </a:p>
      </dgm:t>
    </dgm:pt>
    <dgm:pt modelId="{90392F7E-92C8-4A54-9ABF-BA1EF5E8001C}" type="parTrans" cxnId="{75726DF1-5B9E-4569-80EF-FEDD3E9CE3A7}">
      <dgm:prSet/>
      <dgm:spPr/>
      <dgm:t>
        <a:bodyPr/>
        <a:lstStyle/>
        <a:p>
          <a:endParaRPr lang="zh-CN" altLang="en-US"/>
        </a:p>
      </dgm:t>
    </dgm:pt>
    <dgm:pt modelId="{2126BF67-9CED-4A5C-AEDD-5AB491773854}" type="sibTrans" cxnId="{75726DF1-5B9E-4569-80EF-FEDD3E9CE3A7}">
      <dgm:prSet/>
      <dgm:spPr/>
      <dgm:t>
        <a:bodyPr/>
        <a:lstStyle/>
        <a:p>
          <a:endParaRPr lang="zh-CN" altLang="en-US"/>
        </a:p>
      </dgm:t>
    </dgm:pt>
    <dgm:pt modelId="{E4CDC625-B3CE-4FCC-B3E6-3268728E0434}" type="pres">
      <dgm:prSet presAssocID="{DF47B609-4BAE-4268-8E3B-3C81080B1FC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564E795E-608F-4C17-81EB-CE509D41B88E}" type="pres">
      <dgm:prSet presAssocID="{1411DC21-05C7-4572-B73C-C8B3D98E689C}" presName="hierRoot1" presStyleCnt="0"/>
      <dgm:spPr/>
    </dgm:pt>
    <dgm:pt modelId="{284EE09E-DA9F-48E7-8FF7-8E3C858C0B38}" type="pres">
      <dgm:prSet presAssocID="{1411DC21-05C7-4572-B73C-C8B3D98E689C}" presName="composite" presStyleCnt="0"/>
      <dgm:spPr/>
    </dgm:pt>
    <dgm:pt modelId="{F37166E2-2572-42EA-9047-40C6C9BFB3AB}" type="pres">
      <dgm:prSet presAssocID="{1411DC21-05C7-4572-B73C-C8B3D98E689C}" presName="background" presStyleLbl="node0" presStyleIdx="0" presStyleCnt="3"/>
      <dgm:spPr/>
    </dgm:pt>
    <dgm:pt modelId="{488384E7-EC29-4CFC-8C48-FDB482C21963}" type="pres">
      <dgm:prSet presAssocID="{1411DC21-05C7-4572-B73C-C8B3D98E689C}" presName="text" presStyleLbl="fgAcc0" presStyleIdx="0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73B636C-6227-4B81-85EC-100BA41EA317}" type="pres">
      <dgm:prSet presAssocID="{1411DC21-05C7-4572-B73C-C8B3D98E689C}" presName="hierChild2" presStyleCnt="0"/>
      <dgm:spPr/>
    </dgm:pt>
    <dgm:pt modelId="{6811A9AC-4734-4AFF-95B7-4BFC5C5C8924}" type="pres">
      <dgm:prSet presAssocID="{51AB7D75-BE0F-4D4F-B667-6B7C6198DDA9}" presName="Name10" presStyleLbl="parChTrans1D2" presStyleIdx="0" presStyleCnt="6"/>
      <dgm:spPr/>
      <dgm:t>
        <a:bodyPr/>
        <a:lstStyle/>
        <a:p>
          <a:endParaRPr lang="zh-CN" altLang="en-US"/>
        </a:p>
      </dgm:t>
    </dgm:pt>
    <dgm:pt modelId="{CB1EC11E-04F1-4A51-AFB5-E413661BD7CE}" type="pres">
      <dgm:prSet presAssocID="{8310CBD7-1F50-4F5B-B877-BD705DBA95A6}" presName="hierRoot2" presStyleCnt="0"/>
      <dgm:spPr/>
    </dgm:pt>
    <dgm:pt modelId="{BB18122C-548D-49F9-B39D-ABA5AA5E0664}" type="pres">
      <dgm:prSet presAssocID="{8310CBD7-1F50-4F5B-B877-BD705DBA95A6}" presName="composite2" presStyleCnt="0"/>
      <dgm:spPr/>
    </dgm:pt>
    <dgm:pt modelId="{3D2D82EF-76B3-49AE-83AF-0B536FF6FD14}" type="pres">
      <dgm:prSet presAssocID="{8310CBD7-1F50-4F5B-B877-BD705DBA95A6}" presName="background2" presStyleLbl="node2" presStyleIdx="0" presStyleCnt="6"/>
      <dgm:spPr/>
    </dgm:pt>
    <dgm:pt modelId="{E0DDAE83-EB8A-49F2-B85B-B2739FF43331}" type="pres">
      <dgm:prSet presAssocID="{8310CBD7-1F50-4F5B-B877-BD705DBA95A6}" presName="text2" presStyleLbl="fgAcc2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3B87F33-9424-48E1-AA46-9565DB627DF4}" type="pres">
      <dgm:prSet presAssocID="{8310CBD7-1F50-4F5B-B877-BD705DBA95A6}" presName="hierChild3" presStyleCnt="0"/>
      <dgm:spPr/>
    </dgm:pt>
    <dgm:pt modelId="{44DF18D2-C03C-418E-A172-2C03A6EDAB1F}" type="pres">
      <dgm:prSet presAssocID="{7EEC4549-2548-4F8E-99AE-D0F72F001EC2}" presName="Name17" presStyleLbl="parChTrans1D3" presStyleIdx="0" presStyleCnt="4"/>
      <dgm:spPr/>
      <dgm:t>
        <a:bodyPr/>
        <a:lstStyle/>
        <a:p>
          <a:endParaRPr lang="zh-CN" altLang="en-US"/>
        </a:p>
      </dgm:t>
    </dgm:pt>
    <dgm:pt modelId="{3DB5419C-3CBF-47C9-8A8E-D18323D92134}" type="pres">
      <dgm:prSet presAssocID="{8E14A178-0200-4256-AD51-ACF0A893CF5C}" presName="hierRoot3" presStyleCnt="0"/>
      <dgm:spPr/>
    </dgm:pt>
    <dgm:pt modelId="{940CE2DA-A383-40AB-8B9E-FB9B4B12E5CD}" type="pres">
      <dgm:prSet presAssocID="{8E14A178-0200-4256-AD51-ACF0A893CF5C}" presName="composite3" presStyleCnt="0"/>
      <dgm:spPr/>
    </dgm:pt>
    <dgm:pt modelId="{B6FA69CA-DF7A-4FBD-BECF-CBCE8D45F8C2}" type="pres">
      <dgm:prSet presAssocID="{8E14A178-0200-4256-AD51-ACF0A893CF5C}" presName="background3" presStyleLbl="node3" presStyleIdx="0" presStyleCnt="4"/>
      <dgm:spPr/>
    </dgm:pt>
    <dgm:pt modelId="{EC163ABA-B043-4F1A-A451-C5C0DABDB8FD}" type="pres">
      <dgm:prSet presAssocID="{8E14A178-0200-4256-AD51-ACF0A893CF5C}" presName="text3" presStyleLbl="fgAcc3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6DB7986-1D02-4CB5-B97B-2D38E37C8C0D}" type="pres">
      <dgm:prSet presAssocID="{8E14A178-0200-4256-AD51-ACF0A893CF5C}" presName="hierChild4" presStyleCnt="0"/>
      <dgm:spPr/>
    </dgm:pt>
    <dgm:pt modelId="{ACB02126-729D-4D47-B86F-F8BDA39B74D3}" type="pres">
      <dgm:prSet presAssocID="{A530608A-AAA4-48F7-9AF0-768F36BF927A}" presName="Name23" presStyleLbl="parChTrans1D4" presStyleIdx="0" presStyleCnt="1"/>
      <dgm:spPr/>
    </dgm:pt>
    <dgm:pt modelId="{AC90C987-0A59-4F26-BEA3-31C5CCB6C71F}" type="pres">
      <dgm:prSet presAssocID="{8A25A0E3-D088-41AC-BB31-AE7D20D21E2C}" presName="hierRoot4" presStyleCnt="0"/>
      <dgm:spPr/>
    </dgm:pt>
    <dgm:pt modelId="{69320A26-D6B9-4DA1-B89C-AFF881970F2D}" type="pres">
      <dgm:prSet presAssocID="{8A25A0E3-D088-41AC-BB31-AE7D20D21E2C}" presName="composite4" presStyleCnt="0"/>
      <dgm:spPr/>
    </dgm:pt>
    <dgm:pt modelId="{18B7076A-AC99-4B0E-B301-324665A6DA75}" type="pres">
      <dgm:prSet presAssocID="{8A25A0E3-D088-41AC-BB31-AE7D20D21E2C}" presName="background4" presStyleLbl="node4" presStyleIdx="0" presStyleCnt="1"/>
      <dgm:spPr/>
    </dgm:pt>
    <dgm:pt modelId="{8FEBBA7B-471F-4AD7-96E1-D19FE446BBE2}" type="pres">
      <dgm:prSet presAssocID="{8A25A0E3-D088-41AC-BB31-AE7D20D21E2C}" presName="text4" presStyleLbl="fgAcc4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A700EF7-E376-4B92-8268-00A54B76CC10}" type="pres">
      <dgm:prSet presAssocID="{8A25A0E3-D088-41AC-BB31-AE7D20D21E2C}" presName="hierChild5" presStyleCnt="0"/>
      <dgm:spPr/>
    </dgm:pt>
    <dgm:pt modelId="{5593FCB4-9FED-4AFF-BDBF-93793025AC1D}" type="pres">
      <dgm:prSet presAssocID="{59B2CC41-5ED2-4745-9BA9-2F172B683BFC}" presName="Name17" presStyleLbl="parChTrans1D3" presStyleIdx="1" presStyleCnt="4"/>
      <dgm:spPr/>
      <dgm:t>
        <a:bodyPr/>
        <a:lstStyle/>
        <a:p>
          <a:endParaRPr lang="zh-CN" altLang="en-US"/>
        </a:p>
      </dgm:t>
    </dgm:pt>
    <dgm:pt modelId="{D0F7ACDF-1C91-45B8-B579-3E98205B8D4A}" type="pres">
      <dgm:prSet presAssocID="{91EF12FA-073F-4E95-A628-449EE577F22C}" presName="hierRoot3" presStyleCnt="0"/>
      <dgm:spPr/>
    </dgm:pt>
    <dgm:pt modelId="{B4AA6FEF-5128-47FA-A322-3AF4F0F0DFAB}" type="pres">
      <dgm:prSet presAssocID="{91EF12FA-073F-4E95-A628-449EE577F22C}" presName="composite3" presStyleCnt="0"/>
      <dgm:spPr/>
    </dgm:pt>
    <dgm:pt modelId="{497D822C-0507-45E9-8F24-96106B833607}" type="pres">
      <dgm:prSet presAssocID="{91EF12FA-073F-4E95-A628-449EE577F22C}" presName="background3" presStyleLbl="node3" presStyleIdx="1" presStyleCnt="4"/>
      <dgm:spPr/>
    </dgm:pt>
    <dgm:pt modelId="{6DB2CCAF-0090-46B3-B890-3848D4439F0C}" type="pres">
      <dgm:prSet presAssocID="{91EF12FA-073F-4E95-A628-449EE577F22C}" presName="text3" presStyleLbl="fgAcc3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78AF4D8-3E2E-4168-92AD-C3108F17C8BD}" type="pres">
      <dgm:prSet presAssocID="{91EF12FA-073F-4E95-A628-449EE577F22C}" presName="hierChild4" presStyleCnt="0"/>
      <dgm:spPr/>
    </dgm:pt>
    <dgm:pt modelId="{A4AD5015-3024-41BD-ABA6-5D629098016D}" type="pres">
      <dgm:prSet presAssocID="{90392F7E-92C8-4A54-9ABF-BA1EF5E8001C}" presName="Name17" presStyleLbl="parChTrans1D3" presStyleIdx="2" presStyleCnt="4"/>
      <dgm:spPr/>
    </dgm:pt>
    <dgm:pt modelId="{79642E50-63B6-43D1-BB49-0EA7EF667611}" type="pres">
      <dgm:prSet presAssocID="{BF579D9F-18DD-4D79-83AF-5C3AFF1BED19}" presName="hierRoot3" presStyleCnt="0"/>
      <dgm:spPr/>
    </dgm:pt>
    <dgm:pt modelId="{9CCD4464-6D6B-4302-AE62-3DA8EB29025F}" type="pres">
      <dgm:prSet presAssocID="{BF579D9F-18DD-4D79-83AF-5C3AFF1BED19}" presName="composite3" presStyleCnt="0"/>
      <dgm:spPr/>
    </dgm:pt>
    <dgm:pt modelId="{10E310FB-B75B-4728-B8A5-F0E31209FC12}" type="pres">
      <dgm:prSet presAssocID="{BF579D9F-18DD-4D79-83AF-5C3AFF1BED19}" presName="background3" presStyleLbl="node3" presStyleIdx="2" presStyleCnt="4"/>
      <dgm:spPr/>
    </dgm:pt>
    <dgm:pt modelId="{BCA90C2F-47CD-450F-813F-A5ED51EC6139}" type="pres">
      <dgm:prSet presAssocID="{BF579D9F-18DD-4D79-83AF-5C3AFF1BED19}" presName="text3" presStyleLbl="fgAcc3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2302AAD-110A-455D-8586-695D2D3E0B27}" type="pres">
      <dgm:prSet presAssocID="{BF579D9F-18DD-4D79-83AF-5C3AFF1BED19}" presName="hierChild4" presStyleCnt="0"/>
      <dgm:spPr/>
    </dgm:pt>
    <dgm:pt modelId="{91AD69C1-531C-4FFE-B44E-80AD89F002E9}" type="pres">
      <dgm:prSet presAssocID="{A0570C4C-65FF-4990-BA57-4EBF6E1BF077}" presName="Name10" presStyleLbl="parChTrans1D2" presStyleIdx="1" presStyleCnt="6"/>
      <dgm:spPr/>
      <dgm:t>
        <a:bodyPr/>
        <a:lstStyle/>
        <a:p>
          <a:endParaRPr lang="zh-CN" altLang="en-US"/>
        </a:p>
      </dgm:t>
    </dgm:pt>
    <dgm:pt modelId="{843A459E-EEFD-4032-BAF0-0DA78396BE2D}" type="pres">
      <dgm:prSet presAssocID="{ADB9AA2A-66E9-42EB-8A6A-637B5802891E}" presName="hierRoot2" presStyleCnt="0"/>
      <dgm:spPr/>
    </dgm:pt>
    <dgm:pt modelId="{03E8E039-D17B-451C-B17A-4787FF315E4B}" type="pres">
      <dgm:prSet presAssocID="{ADB9AA2A-66E9-42EB-8A6A-637B5802891E}" presName="composite2" presStyleCnt="0"/>
      <dgm:spPr/>
    </dgm:pt>
    <dgm:pt modelId="{134ED284-5831-44D9-B6F8-4EEFE4E27552}" type="pres">
      <dgm:prSet presAssocID="{ADB9AA2A-66E9-42EB-8A6A-637B5802891E}" presName="background2" presStyleLbl="node2" presStyleIdx="1" presStyleCnt="6"/>
      <dgm:spPr/>
    </dgm:pt>
    <dgm:pt modelId="{C5B0B6E1-E0E9-40CD-AE3B-4324E1600223}" type="pres">
      <dgm:prSet presAssocID="{ADB9AA2A-66E9-42EB-8A6A-637B5802891E}" presName="text2" presStyleLbl="fgAcc2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3434B1A-42D1-4C02-AE57-B0E49CB817EA}" type="pres">
      <dgm:prSet presAssocID="{ADB9AA2A-66E9-42EB-8A6A-637B5802891E}" presName="hierChild3" presStyleCnt="0"/>
      <dgm:spPr/>
    </dgm:pt>
    <dgm:pt modelId="{5E027BB6-60F2-42EE-8CA9-3FD2127C4144}" type="pres">
      <dgm:prSet presAssocID="{DA238A10-0A15-4E9B-A53E-D032683F404E}" presName="Name17" presStyleLbl="parChTrans1D3" presStyleIdx="3" presStyleCnt="4"/>
      <dgm:spPr/>
      <dgm:t>
        <a:bodyPr/>
        <a:lstStyle/>
        <a:p>
          <a:endParaRPr lang="zh-CN" altLang="en-US"/>
        </a:p>
      </dgm:t>
    </dgm:pt>
    <dgm:pt modelId="{1EC47202-CE47-46A0-B032-A31B5F1CECC3}" type="pres">
      <dgm:prSet presAssocID="{6E37BE95-9272-4358-A1A6-AD1EEFF976D9}" presName="hierRoot3" presStyleCnt="0"/>
      <dgm:spPr/>
    </dgm:pt>
    <dgm:pt modelId="{89F2643E-8612-4F93-A158-D783EEA9C7AE}" type="pres">
      <dgm:prSet presAssocID="{6E37BE95-9272-4358-A1A6-AD1EEFF976D9}" presName="composite3" presStyleCnt="0"/>
      <dgm:spPr/>
    </dgm:pt>
    <dgm:pt modelId="{C1A3604B-3B05-41EE-BFB0-FC38E41E0EB6}" type="pres">
      <dgm:prSet presAssocID="{6E37BE95-9272-4358-A1A6-AD1EEFF976D9}" presName="background3" presStyleLbl="node3" presStyleIdx="3" presStyleCnt="4"/>
      <dgm:spPr/>
    </dgm:pt>
    <dgm:pt modelId="{7D4E1C4E-89DD-4F2A-A2AB-DEB3014807F8}" type="pres">
      <dgm:prSet presAssocID="{6E37BE95-9272-4358-A1A6-AD1EEFF976D9}" presName="text3" presStyleLbl="fgAcc3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74CB205-EE89-4F28-B1CB-E7A12F12C684}" type="pres">
      <dgm:prSet presAssocID="{6E37BE95-9272-4358-A1A6-AD1EEFF976D9}" presName="hierChild4" presStyleCnt="0"/>
      <dgm:spPr/>
    </dgm:pt>
    <dgm:pt modelId="{A0B935B7-3FA0-4AF5-8077-74874387EEAB}" type="pres">
      <dgm:prSet presAssocID="{22CD9EE5-BE71-455C-B0BE-32E301B5C195}" presName="Name10" presStyleLbl="parChTrans1D2" presStyleIdx="2" presStyleCnt="6"/>
      <dgm:spPr/>
    </dgm:pt>
    <dgm:pt modelId="{F9D51C77-F000-43E8-8E02-1DAC1CBAED91}" type="pres">
      <dgm:prSet presAssocID="{4AF6997E-2212-4537-900C-F7AFE82EF781}" presName="hierRoot2" presStyleCnt="0"/>
      <dgm:spPr/>
    </dgm:pt>
    <dgm:pt modelId="{33E07B85-C0F6-4187-83CF-ED6C61B28B25}" type="pres">
      <dgm:prSet presAssocID="{4AF6997E-2212-4537-900C-F7AFE82EF781}" presName="composite2" presStyleCnt="0"/>
      <dgm:spPr/>
    </dgm:pt>
    <dgm:pt modelId="{2AD9BB65-6836-4CB5-A443-9453A97660FE}" type="pres">
      <dgm:prSet presAssocID="{4AF6997E-2212-4537-900C-F7AFE82EF781}" presName="background2" presStyleLbl="node2" presStyleIdx="2" presStyleCnt="6"/>
      <dgm:spPr/>
    </dgm:pt>
    <dgm:pt modelId="{35019082-BD53-4D6B-B89F-3FAA9B685E3D}" type="pres">
      <dgm:prSet presAssocID="{4AF6997E-2212-4537-900C-F7AFE82EF781}" presName="text2" presStyleLbl="fgAcc2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AD9216B-BFA0-4243-9F58-541CC4827154}" type="pres">
      <dgm:prSet presAssocID="{4AF6997E-2212-4537-900C-F7AFE82EF781}" presName="hierChild3" presStyleCnt="0"/>
      <dgm:spPr/>
    </dgm:pt>
    <dgm:pt modelId="{6411B16C-43EF-4AE8-8362-841DF0CC7524}" type="pres">
      <dgm:prSet presAssocID="{8826FD8F-6070-43FA-8CE3-4F2B948F3CBA}" presName="Name10" presStyleLbl="parChTrans1D2" presStyleIdx="3" presStyleCnt="6"/>
      <dgm:spPr/>
    </dgm:pt>
    <dgm:pt modelId="{75C5A738-002F-4FE9-8807-ACBE7797AE7F}" type="pres">
      <dgm:prSet presAssocID="{01999A9B-BA3C-45A3-9FDC-303B75B878FE}" presName="hierRoot2" presStyleCnt="0"/>
      <dgm:spPr/>
    </dgm:pt>
    <dgm:pt modelId="{01FA41C3-60E5-40D9-B7F3-771772F9B8AC}" type="pres">
      <dgm:prSet presAssocID="{01999A9B-BA3C-45A3-9FDC-303B75B878FE}" presName="composite2" presStyleCnt="0"/>
      <dgm:spPr/>
    </dgm:pt>
    <dgm:pt modelId="{B70A3DEF-EA6E-4D5B-AB6B-6EC621D7EA42}" type="pres">
      <dgm:prSet presAssocID="{01999A9B-BA3C-45A3-9FDC-303B75B878FE}" presName="background2" presStyleLbl="node2" presStyleIdx="3" presStyleCnt="6"/>
      <dgm:spPr/>
    </dgm:pt>
    <dgm:pt modelId="{B51C3BFA-7118-4A25-8BB6-1121EA7DD7B1}" type="pres">
      <dgm:prSet presAssocID="{01999A9B-BA3C-45A3-9FDC-303B75B878FE}" presName="text2" presStyleLbl="fgAcc2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9BA4D75-404A-4AA5-9788-8075A91903F0}" type="pres">
      <dgm:prSet presAssocID="{01999A9B-BA3C-45A3-9FDC-303B75B878FE}" presName="hierChild3" presStyleCnt="0"/>
      <dgm:spPr/>
    </dgm:pt>
    <dgm:pt modelId="{A3CBFB8B-225B-45C1-B2CB-0A5699D95593}" type="pres">
      <dgm:prSet presAssocID="{CDDA387D-6662-456D-9B42-F14355EAF677}" presName="hierRoot1" presStyleCnt="0"/>
      <dgm:spPr/>
    </dgm:pt>
    <dgm:pt modelId="{712D2355-4F57-4D98-B7BE-8A6AB27E82DC}" type="pres">
      <dgm:prSet presAssocID="{CDDA387D-6662-456D-9B42-F14355EAF677}" presName="composite" presStyleCnt="0"/>
      <dgm:spPr/>
    </dgm:pt>
    <dgm:pt modelId="{7AD041B1-2BE5-46B9-B62B-D9D9C7FCD544}" type="pres">
      <dgm:prSet presAssocID="{CDDA387D-6662-456D-9B42-F14355EAF677}" presName="background" presStyleLbl="node0" presStyleIdx="1" presStyleCnt="3"/>
      <dgm:spPr/>
    </dgm:pt>
    <dgm:pt modelId="{4F5DD969-E486-412C-8A97-9E41CA244DFE}" type="pres">
      <dgm:prSet presAssocID="{CDDA387D-6662-456D-9B42-F14355EAF677}" presName="text" presStyleLbl="fgAcc0" presStyleIdx="1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4209C7-996D-42C9-A7D1-B3B688791538}" type="pres">
      <dgm:prSet presAssocID="{CDDA387D-6662-456D-9B42-F14355EAF677}" presName="hierChild2" presStyleCnt="0"/>
      <dgm:spPr/>
    </dgm:pt>
    <dgm:pt modelId="{BEEC2A3A-E9C7-415E-9537-4D5510F7892B}" type="pres">
      <dgm:prSet presAssocID="{E8773C91-1316-41B7-8E80-49644D24937E}" presName="Name10" presStyleLbl="parChTrans1D2" presStyleIdx="4" presStyleCnt="6"/>
      <dgm:spPr/>
      <dgm:t>
        <a:bodyPr/>
        <a:lstStyle/>
        <a:p>
          <a:endParaRPr lang="zh-CN" altLang="en-US"/>
        </a:p>
      </dgm:t>
    </dgm:pt>
    <dgm:pt modelId="{D7BBAEC6-7E74-4686-B2B9-01ABFE912DDA}" type="pres">
      <dgm:prSet presAssocID="{8920ED74-0BE1-46FC-8EBE-CE9CF736D755}" presName="hierRoot2" presStyleCnt="0"/>
      <dgm:spPr/>
    </dgm:pt>
    <dgm:pt modelId="{39F3E941-D94C-4910-9185-A8201B25D7C5}" type="pres">
      <dgm:prSet presAssocID="{8920ED74-0BE1-46FC-8EBE-CE9CF736D755}" presName="composite2" presStyleCnt="0"/>
      <dgm:spPr/>
    </dgm:pt>
    <dgm:pt modelId="{28F1258B-F803-4848-AD33-F1FDA162956F}" type="pres">
      <dgm:prSet presAssocID="{8920ED74-0BE1-46FC-8EBE-CE9CF736D755}" presName="background2" presStyleLbl="node2" presStyleIdx="4" presStyleCnt="6"/>
      <dgm:spPr/>
    </dgm:pt>
    <dgm:pt modelId="{AED68DAE-B701-4691-876C-5151AE09CB5F}" type="pres">
      <dgm:prSet presAssocID="{8920ED74-0BE1-46FC-8EBE-CE9CF736D755}" presName="text2" presStyleLbl="fgAcc2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0162F7D-9C42-4085-83F4-6EB966CA4230}" type="pres">
      <dgm:prSet presAssocID="{8920ED74-0BE1-46FC-8EBE-CE9CF736D755}" presName="hierChild3" presStyleCnt="0"/>
      <dgm:spPr/>
    </dgm:pt>
    <dgm:pt modelId="{15BBEEE3-B317-47D1-A897-0BC56BAF03EB}" type="pres">
      <dgm:prSet presAssocID="{7128CFC0-2E57-4A65-BBCE-CFCCAAB7CE40}" presName="hierRoot1" presStyleCnt="0"/>
      <dgm:spPr/>
    </dgm:pt>
    <dgm:pt modelId="{1E0B88FE-DDAA-42BB-B67B-8B1FE208ADC1}" type="pres">
      <dgm:prSet presAssocID="{7128CFC0-2E57-4A65-BBCE-CFCCAAB7CE40}" presName="composite" presStyleCnt="0"/>
      <dgm:spPr/>
    </dgm:pt>
    <dgm:pt modelId="{9B14D84E-D1A8-4809-B4AE-EFE3E0156330}" type="pres">
      <dgm:prSet presAssocID="{7128CFC0-2E57-4A65-BBCE-CFCCAAB7CE40}" presName="background" presStyleLbl="node0" presStyleIdx="2" presStyleCnt="3"/>
      <dgm:spPr/>
    </dgm:pt>
    <dgm:pt modelId="{EABB5F91-F190-42C8-A376-1F81C4B86920}" type="pres">
      <dgm:prSet presAssocID="{7128CFC0-2E57-4A65-BBCE-CFCCAAB7CE40}" presName="text" presStyleLbl="fgAcc0" presStyleIdx="2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9CCAF0A-3387-4E95-89A9-CE62319EAB66}" type="pres">
      <dgm:prSet presAssocID="{7128CFC0-2E57-4A65-BBCE-CFCCAAB7CE40}" presName="hierChild2" presStyleCnt="0"/>
      <dgm:spPr/>
    </dgm:pt>
    <dgm:pt modelId="{0459DEA1-CC28-4AB0-8589-0E5488BC4695}" type="pres">
      <dgm:prSet presAssocID="{F7ADA0E4-643E-4CB0-AA2A-E79E5232BD60}" presName="Name10" presStyleLbl="parChTrans1D2" presStyleIdx="5" presStyleCnt="6"/>
      <dgm:spPr/>
      <dgm:t>
        <a:bodyPr/>
        <a:lstStyle/>
        <a:p>
          <a:endParaRPr lang="zh-CN" altLang="en-US"/>
        </a:p>
      </dgm:t>
    </dgm:pt>
    <dgm:pt modelId="{68AE4225-D5CA-45F3-A67B-3B6E5FB16CFA}" type="pres">
      <dgm:prSet presAssocID="{A2A3FF07-8A6C-44C1-A7F8-E7F2071EA110}" presName="hierRoot2" presStyleCnt="0"/>
      <dgm:spPr/>
    </dgm:pt>
    <dgm:pt modelId="{D4727801-3612-485C-875E-A3E433243E62}" type="pres">
      <dgm:prSet presAssocID="{A2A3FF07-8A6C-44C1-A7F8-E7F2071EA110}" presName="composite2" presStyleCnt="0"/>
      <dgm:spPr/>
    </dgm:pt>
    <dgm:pt modelId="{BD7A2790-BF29-4A70-8D0A-2962A8F3DCCF}" type="pres">
      <dgm:prSet presAssocID="{A2A3FF07-8A6C-44C1-A7F8-E7F2071EA110}" presName="background2" presStyleLbl="node2" presStyleIdx="5" presStyleCnt="6"/>
      <dgm:spPr/>
    </dgm:pt>
    <dgm:pt modelId="{CC55102C-1D78-415D-8BAE-371D4AE383F7}" type="pres">
      <dgm:prSet presAssocID="{A2A3FF07-8A6C-44C1-A7F8-E7F2071EA110}" presName="text2" presStyleLbl="fgAcc2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1C46DBA-CE17-4933-94BE-A6BF337C832B}" type="pres">
      <dgm:prSet presAssocID="{A2A3FF07-8A6C-44C1-A7F8-E7F2071EA110}" presName="hierChild3" presStyleCnt="0"/>
      <dgm:spPr/>
    </dgm:pt>
  </dgm:ptLst>
  <dgm:cxnLst>
    <dgm:cxn modelId="{08A21882-8171-4C82-B917-478062FF4A71}" type="presOf" srcId="{91EF12FA-073F-4E95-A628-449EE577F22C}" destId="{6DB2CCAF-0090-46B3-B890-3848D4439F0C}" srcOrd="0" destOrd="0" presId="urn:microsoft.com/office/officeart/2005/8/layout/hierarchy1"/>
    <dgm:cxn modelId="{14D3B1AB-A74F-413A-A715-219476DF89C2}" type="presOf" srcId="{A530608A-AAA4-48F7-9AF0-768F36BF927A}" destId="{ACB02126-729D-4D47-B86F-F8BDA39B74D3}" srcOrd="0" destOrd="0" presId="urn:microsoft.com/office/officeart/2005/8/layout/hierarchy1"/>
    <dgm:cxn modelId="{8CD1D2B1-CFDE-4FCF-BFD4-92E574B64C94}" type="presOf" srcId="{F7ADA0E4-643E-4CB0-AA2A-E79E5232BD60}" destId="{0459DEA1-CC28-4AB0-8589-0E5488BC4695}" srcOrd="0" destOrd="0" presId="urn:microsoft.com/office/officeart/2005/8/layout/hierarchy1"/>
    <dgm:cxn modelId="{A6E46474-CB3A-4642-8CAA-58C543C23F72}" type="presOf" srcId="{CDDA387D-6662-456D-9B42-F14355EAF677}" destId="{4F5DD969-E486-412C-8A97-9E41CA244DFE}" srcOrd="0" destOrd="0" presId="urn:microsoft.com/office/officeart/2005/8/layout/hierarchy1"/>
    <dgm:cxn modelId="{48878D0F-AD0A-4E51-B66A-98F2C2C4E283}" type="presOf" srcId="{DA238A10-0A15-4E9B-A53E-D032683F404E}" destId="{5E027BB6-60F2-42EE-8CA9-3FD2127C4144}" srcOrd="0" destOrd="0" presId="urn:microsoft.com/office/officeart/2005/8/layout/hierarchy1"/>
    <dgm:cxn modelId="{F57D690F-B582-4981-900A-90F9DE9E9C9D}" srcId="{DF47B609-4BAE-4268-8E3B-3C81080B1FCB}" destId="{CDDA387D-6662-456D-9B42-F14355EAF677}" srcOrd="1" destOrd="0" parTransId="{9EE3CB1F-5DBF-41F3-B658-A2CB6FACCB7E}" sibTransId="{61302DCE-8BA4-4BFD-A50C-A33C41E2DC47}"/>
    <dgm:cxn modelId="{C354DF5A-289D-4CE6-B6FA-8F02E291F4D5}" srcId="{8E14A178-0200-4256-AD51-ACF0A893CF5C}" destId="{8A25A0E3-D088-41AC-BB31-AE7D20D21E2C}" srcOrd="0" destOrd="0" parTransId="{A530608A-AAA4-48F7-9AF0-768F36BF927A}" sibTransId="{C5594721-A97B-4624-A735-C135E43D7271}"/>
    <dgm:cxn modelId="{74FBE232-B78C-426F-83F7-5DF437235B66}" type="presOf" srcId="{8826FD8F-6070-43FA-8CE3-4F2B948F3CBA}" destId="{6411B16C-43EF-4AE8-8362-841DF0CC7524}" srcOrd="0" destOrd="0" presId="urn:microsoft.com/office/officeart/2005/8/layout/hierarchy1"/>
    <dgm:cxn modelId="{B8CB0A0F-EF3F-4597-B0F4-052A4E8B6EC3}" type="presOf" srcId="{90392F7E-92C8-4A54-9ABF-BA1EF5E8001C}" destId="{A4AD5015-3024-41BD-ABA6-5D629098016D}" srcOrd="0" destOrd="0" presId="urn:microsoft.com/office/officeart/2005/8/layout/hierarchy1"/>
    <dgm:cxn modelId="{36267D5A-19F4-45EE-8A03-F5540D29C021}" srcId="{7128CFC0-2E57-4A65-BBCE-CFCCAAB7CE40}" destId="{A2A3FF07-8A6C-44C1-A7F8-E7F2071EA110}" srcOrd="0" destOrd="0" parTransId="{F7ADA0E4-643E-4CB0-AA2A-E79E5232BD60}" sibTransId="{80AC1E05-2A16-4523-A800-7AAD2D4E70EC}"/>
    <dgm:cxn modelId="{BAD51942-60BE-4598-8798-F83ED68838D9}" type="presOf" srcId="{DF47B609-4BAE-4268-8E3B-3C81080B1FCB}" destId="{E4CDC625-B3CE-4FCC-B3E6-3268728E0434}" srcOrd="0" destOrd="0" presId="urn:microsoft.com/office/officeart/2005/8/layout/hierarchy1"/>
    <dgm:cxn modelId="{111E7EAE-F7A3-49D8-8502-8D93E5F1F7EF}" type="presOf" srcId="{BF579D9F-18DD-4D79-83AF-5C3AFF1BED19}" destId="{BCA90C2F-47CD-450F-813F-A5ED51EC6139}" srcOrd="0" destOrd="0" presId="urn:microsoft.com/office/officeart/2005/8/layout/hierarchy1"/>
    <dgm:cxn modelId="{DA3A583C-C93D-4B12-9C4E-2C76845940D5}" type="presOf" srcId="{6E37BE95-9272-4358-A1A6-AD1EEFF976D9}" destId="{7D4E1C4E-89DD-4F2A-A2AB-DEB3014807F8}" srcOrd="0" destOrd="0" presId="urn:microsoft.com/office/officeart/2005/8/layout/hierarchy1"/>
    <dgm:cxn modelId="{2659D373-F11A-46E3-9140-17F65770C59F}" type="presOf" srcId="{1411DC21-05C7-4572-B73C-C8B3D98E689C}" destId="{488384E7-EC29-4CFC-8C48-FDB482C21963}" srcOrd="0" destOrd="0" presId="urn:microsoft.com/office/officeart/2005/8/layout/hierarchy1"/>
    <dgm:cxn modelId="{AA14A245-EA7E-4BC8-8ACC-367D9FD0CD69}" type="presOf" srcId="{8A25A0E3-D088-41AC-BB31-AE7D20D21E2C}" destId="{8FEBBA7B-471F-4AD7-96E1-D19FE446BBE2}" srcOrd="0" destOrd="0" presId="urn:microsoft.com/office/officeart/2005/8/layout/hierarchy1"/>
    <dgm:cxn modelId="{D1A7ECA5-DFAB-41C7-9C54-0E91BD0E2C1C}" srcId="{8310CBD7-1F50-4F5B-B877-BD705DBA95A6}" destId="{91EF12FA-073F-4E95-A628-449EE577F22C}" srcOrd="1" destOrd="0" parTransId="{59B2CC41-5ED2-4745-9BA9-2F172B683BFC}" sibTransId="{D8AE603E-CE66-48B9-AADF-B1B54B5EBE69}"/>
    <dgm:cxn modelId="{D279F3CB-9156-4F57-9D12-3F35C8EBEF01}" type="presOf" srcId="{ADB9AA2A-66E9-42EB-8A6A-637B5802891E}" destId="{C5B0B6E1-E0E9-40CD-AE3B-4324E1600223}" srcOrd="0" destOrd="0" presId="urn:microsoft.com/office/officeart/2005/8/layout/hierarchy1"/>
    <dgm:cxn modelId="{F84E636C-11FC-46EE-B9E4-62F5A2C8DA5B}" type="presOf" srcId="{59B2CC41-5ED2-4745-9BA9-2F172B683BFC}" destId="{5593FCB4-9FED-4AFF-BDBF-93793025AC1D}" srcOrd="0" destOrd="0" presId="urn:microsoft.com/office/officeart/2005/8/layout/hierarchy1"/>
    <dgm:cxn modelId="{08481AAA-8754-4710-AAE1-1FABCE48B6CF}" type="presOf" srcId="{8920ED74-0BE1-46FC-8EBE-CE9CF736D755}" destId="{AED68DAE-B701-4691-876C-5151AE09CB5F}" srcOrd="0" destOrd="0" presId="urn:microsoft.com/office/officeart/2005/8/layout/hierarchy1"/>
    <dgm:cxn modelId="{0524E738-EB09-4FB7-AB11-43B9AC8FEF8D}" srcId="{1411DC21-05C7-4572-B73C-C8B3D98E689C}" destId="{01999A9B-BA3C-45A3-9FDC-303B75B878FE}" srcOrd="3" destOrd="0" parTransId="{8826FD8F-6070-43FA-8CE3-4F2B948F3CBA}" sibTransId="{F9207B13-F9D8-4241-99AC-496515B783BA}"/>
    <dgm:cxn modelId="{A01012D4-FD11-4BB6-8DEE-6AB02B848CDD}" srcId="{8310CBD7-1F50-4F5B-B877-BD705DBA95A6}" destId="{8E14A178-0200-4256-AD51-ACF0A893CF5C}" srcOrd="0" destOrd="0" parTransId="{7EEC4549-2548-4F8E-99AE-D0F72F001EC2}" sibTransId="{9B8F75C8-A1FB-468B-86DD-469092B2EE65}"/>
    <dgm:cxn modelId="{41BE6670-16DD-43A5-A23E-93EF82CDEE70}" type="presOf" srcId="{51AB7D75-BE0F-4D4F-B667-6B7C6198DDA9}" destId="{6811A9AC-4734-4AFF-95B7-4BFC5C5C8924}" srcOrd="0" destOrd="0" presId="urn:microsoft.com/office/officeart/2005/8/layout/hierarchy1"/>
    <dgm:cxn modelId="{88B8D1F4-CC7C-486A-80D1-1F57E670E802}" type="presOf" srcId="{7128CFC0-2E57-4A65-BBCE-CFCCAAB7CE40}" destId="{EABB5F91-F190-42C8-A376-1F81C4B86920}" srcOrd="0" destOrd="0" presId="urn:microsoft.com/office/officeart/2005/8/layout/hierarchy1"/>
    <dgm:cxn modelId="{75726DF1-5B9E-4569-80EF-FEDD3E9CE3A7}" srcId="{8310CBD7-1F50-4F5B-B877-BD705DBA95A6}" destId="{BF579D9F-18DD-4D79-83AF-5C3AFF1BED19}" srcOrd="2" destOrd="0" parTransId="{90392F7E-92C8-4A54-9ABF-BA1EF5E8001C}" sibTransId="{2126BF67-9CED-4A5C-AEDD-5AB491773854}"/>
    <dgm:cxn modelId="{9C597B80-E0D3-4F82-94BC-0BBCE1BAAEA7}" type="presOf" srcId="{4AF6997E-2212-4537-900C-F7AFE82EF781}" destId="{35019082-BD53-4D6B-B89F-3FAA9B685E3D}" srcOrd="0" destOrd="0" presId="urn:microsoft.com/office/officeart/2005/8/layout/hierarchy1"/>
    <dgm:cxn modelId="{DFB57304-6A93-4672-B260-41427C730B89}" type="presOf" srcId="{A0570C4C-65FF-4990-BA57-4EBF6E1BF077}" destId="{91AD69C1-531C-4FFE-B44E-80AD89F002E9}" srcOrd="0" destOrd="0" presId="urn:microsoft.com/office/officeart/2005/8/layout/hierarchy1"/>
    <dgm:cxn modelId="{774F9428-89CA-434A-AEDC-0EFC274CFD74}" srcId="{1411DC21-05C7-4572-B73C-C8B3D98E689C}" destId="{4AF6997E-2212-4537-900C-F7AFE82EF781}" srcOrd="2" destOrd="0" parTransId="{22CD9EE5-BE71-455C-B0BE-32E301B5C195}" sibTransId="{46D805D5-B17F-4EA1-BA83-58A965DDDADE}"/>
    <dgm:cxn modelId="{91AE7225-93EA-4762-A482-0EC7569A94CF}" srcId="{CDDA387D-6662-456D-9B42-F14355EAF677}" destId="{8920ED74-0BE1-46FC-8EBE-CE9CF736D755}" srcOrd="0" destOrd="0" parTransId="{E8773C91-1316-41B7-8E80-49644D24937E}" sibTransId="{90503162-CDC2-4E80-ABDB-1EB351AE4DD8}"/>
    <dgm:cxn modelId="{7F8A7FAE-F636-40EF-B856-AE58FA338F63}" srcId="{1411DC21-05C7-4572-B73C-C8B3D98E689C}" destId="{ADB9AA2A-66E9-42EB-8A6A-637B5802891E}" srcOrd="1" destOrd="0" parTransId="{A0570C4C-65FF-4990-BA57-4EBF6E1BF077}" sibTransId="{11906592-ED32-4978-862D-C3E19FB1AF0D}"/>
    <dgm:cxn modelId="{89223D89-5BBF-4706-A3F1-6C12E455D7C4}" srcId="{1411DC21-05C7-4572-B73C-C8B3D98E689C}" destId="{8310CBD7-1F50-4F5B-B877-BD705DBA95A6}" srcOrd="0" destOrd="0" parTransId="{51AB7D75-BE0F-4D4F-B667-6B7C6198DDA9}" sibTransId="{1C6B6AA1-E7F6-44D4-993A-1092486CE4E4}"/>
    <dgm:cxn modelId="{37035F58-9C7A-4C03-90A4-C25706A1DAB2}" type="presOf" srcId="{8310CBD7-1F50-4F5B-B877-BD705DBA95A6}" destId="{E0DDAE83-EB8A-49F2-B85B-B2739FF43331}" srcOrd="0" destOrd="0" presId="urn:microsoft.com/office/officeart/2005/8/layout/hierarchy1"/>
    <dgm:cxn modelId="{C04A3F2A-5301-43D0-B822-7FA8A2C3D8EA}" type="presOf" srcId="{E8773C91-1316-41B7-8E80-49644D24937E}" destId="{BEEC2A3A-E9C7-415E-9537-4D5510F7892B}" srcOrd="0" destOrd="0" presId="urn:microsoft.com/office/officeart/2005/8/layout/hierarchy1"/>
    <dgm:cxn modelId="{7F3F2698-3754-4A1C-8D0F-6A06D84F21B0}" srcId="{ADB9AA2A-66E9-42EB-8A6A-637B5802891E}" destId="{6E37BE95-9272-4358-A1A6-AD1EEFF976D9}" srcOrd="0" destOrd="0" parTransId="{DA238A10-0A15-4E9B-A53E-D032683F404E}" sibTransId="{0696A641-F31D-470D-9CAF-A8DB0D1F679C}"/>
    <dgm:cxn modelId="{8E8D9AFA-0D17-4984-9137-C0E83805449B}" type="presOf" srcId="{8E14A178-0200-4256-AD51-ACF0A893CF5C}" destId="{EC163ABA-B043-4F1A-A451-C5C0DABDB8FD}" srcOrd="0" destOrd="0" presId="urn:microsoft.com/office/officeart/2005/8/layout/hierarchy1"/>
    <dgm:cxn modelId="{F7476CA6-FEAE-4DB5-BF96-EE8E2AB1F8E1}" srcId="{DF47B609-4BAE-4268-8E3B-3C81080B1FCB}" destId="{7128CFC0-2E57-4A65-BBCE-CFCCAAB7CE40}" srcOrd="2" destOrd="0" parTransId="{71752F90-E232-45BB-9336-0DB1BFB995EC}" sibTransId="{ED490F13-9488-4138-91AC-4A6C532AE42E}"/>
    <dgm:cxn modelId="{85A0DC7D-15A9-42A8-874C-EE432E3324CE}" srcId="{DF47B609-4BAE-4268-8E3B-3C81080B1FCB}" destId="{1411DC21-05C7-4572-B73C-C8B3D98E689C}" srcOrd="0" destOrd="0" parTransId="{4DE5BB65-64B2-48DA-8E16-80076C530103}" sibTransId="{777A6BD4-DE2E-4866-AA97-26EF84F5AD56}"/>
    <dgm:cxn modelId="{38FFE5D8-917B-4391-8DE5-832B0152456E}" type="presOf" srcId="{7EEC4549-2548-4F8E-99AE-D0F72F001EC2}" destId="{44DF18D2-C03C-418E-A172-2C03A6EDAB1F}" srcOrd="0" destOrd="0" presId="urn:microsoft.com/office/officeart/2005/8/layout/hierarchy1"/>
    <dgm:cxn modelId="{34DDA28B-8151-4E44-9E9E-EC58888152BC}" type="presOf" srcId="{22CD9EE5-BE71-455C-B0BE-32E301B5C195}" destId="{A0B935B7-3FA0-4AF5-8077-74874387EEAB}" srcOrd="0" destOrd="0" presId="urn:microsoft.com/office/officeart/2005/8/layout/hierarchy1"/>
    <dgm:cxn modelId="{BE96FB21-DD07-4E15-9BD5-F20CDE2F8032}" type="presOf" srcId="{01999A9B-BA3C-45A3-9FDC-303B75B878FE}" destId="{B51C3BFA-7118-4A25-8BB6-1121EA7DD7B1}" srcOrd="0" destOrd="0" presId="urn:microsoft.com/office/officeart/2005/8/layout/hierarchy1"/>
    <dgm:cxn modelId="{691A4B2E-46ED-4AD9-8982-5906E3561A08}" type="presOf" srcId="{A2A3FF07-8A6C-44C1-A7F8-E7F2071EA110}" destId="{CC55102C-1D78-415D-8BAE-371D4AE383F7}" srcOrd="0" destOrd="0" presId="urn:microsoft.com/office/officeart/2005/8/layout/hierarchy1"/>
    <dgm:cxn modelId="{8F8EE0E3-8739-468D-81CC-DB362CED4B43}" type="presParOf" srcId="{E4CDC625-B3CE-4FCC-B3E6-3268728E0434}" destId="{564E795E-608F-4C17-81EB-CE509D41B88E}" srcOrd="0" destOrd="0" presId="urn:microsoft.com/office/officeart/2005/8/layout/hierarchy1"/>
    <dgm:cxn modelId="{A39AFCD8-4AB3-4F96-B877-35ED393696A4}" type="presParOf" srcId="{564E795E-608F-4C17-81EB-CE509D41B88E}" destId="{284EE09E-DA9F-48E7-8FF7-8E3C858C0B38}" srcOrd="0" destOrd="0" presId="urn:microsoft.com/office/officeart/2005/8/layout/hierarchy1"/>
    <dgm:cxn modelId="{149FAA2E-CEB4-42B2-90E1-C85FAF57DDB6}" type="presParOf" srcId="{284EE09E-DA9F-48E7-8FF7-8E3C858C0B38}" destId="{F37166E2-2572-42EA-9047-40C6C9BFB3AB}" srcOrd="0" destOrd="0" presId="urn:microsoft.com/office/officeart/2005/8/layout/hierarchy1"/>
    <dgm:cxn modelId="{EA54B6D0-FEF6-44AA-BA3F-19F8E34E6E7E}" type="presParOf" srcId="{284EE09E-DA9F-48E7-8FF7-8E3C858C0B38}" destId="{488384E7-EC29-4CFC-8C48-FDB482C21963}" srcOrd="1" destOrd="0" presId="urn:microsoft.com/office/officeart/2005/8/layout/hierarchy1"/>
    <dgm:cxn modelId="{DCCA4CB0-E005-4660-808E-2F8B2CFF629E}" type="presParOf" srcId="{564E795E-608F-4C17-81EB-CE509D41B88E}" destId="{F73B636C-6227-4B81-85EC-100BA41EA317}" srcOrd="1" destOrd="0" presId="urn:microsoft.com/office/officeart/2005/8/layout/hierarchy1"/>
    <dgm:cxn modelId="{68A25723-B4A1-49A6-A496-6FFFA4728DFF}" type="presParOf" srcId="{F73B636C-6227-4B81-85EC-100BA41EA317}" destId="{6811A9AC-4734-4AFF-95B7-4BFC5C5C8924}" srcOrd="0" destOrd="0" presId="urn:microsoft.com/office/officeart/2005/8/layout/hierarchy1"/>
    <dgm:cxn modelId="{AF332A31-4A4E-4EC3-8E9C-3F78C25ECE46}" type="presParOf" srcId="{F73B636C-6227-4B81-85EC-100BA41EA317}" destId="{CB1EC11E-04F1-4A51-AFB5-E413661BD7CE}" srcOrd="1" destOrd="0" presId="urn:microsoft.com/office/officeart/2005/8/layout/hierarchy1"/>
    <dgm:cxn modelId="{765D128A-A203-4BF7-92E2-D6AA5E320633}" type="presParOf" srcId="{CB1EC11E-04F1-4A51-AFB5-E413661BD7CE}" destId="{BB18122C-548D-49F9-B39D-ABA5AA5E0664}" srcOrd="0" destOrd="0" presId="urn:microsoft.com/office/officeart/2005/8/layout/hierarchy1"/>
    <dgm:cxn modelId="{114A29D4-F74B-44D3-8DF6-F76FAB788A9F}" type="presParOf" srcId="{BB18122C-548D-49F9-B39D-ABA5AA5E0664}" destId="{3D2D82EF-76B3-49AE-83AF-0B536FF6FD14}" srcOrd="0" destOrd="0" presId="urn:microsoft.com/office/officeart/2005/8/layout/hierarchy1"/>
    <dgm:cxn modelId="{D8613DBA-1A84-4D48-8A29-736A666E1EEE}" type="presParOf" srcId="{BB18122C-548D-49F9-B39D-ABA5AA5E0664}" destId="{E0DDAE83-EB8A-49F2-B85B-B2739FF43331}" srcOrd="1" destOrd="0" presId="urn:microsoft.com/office/officeart/2005/8/layout/hierarchy1"/>
    <dgm:cxn modelId="{51E448C9-479A-4191-87B5-B98A6DD4A07A}" type="presParOf" srcId="{CB1EC11E-04F1-4A51-AFB5-E413661BD7CE}" destId="{C3B87F33-9424-48E1-AA46-9565DB627DF4}" srcOrd="1" destOrd="0" presId="urn:microsoft.com/office/officeart/2005/8/layout/hierarchy1"/>
    <dgm:cxn modelId="{7496AF89-86CB-4E80-823F-7E69707691E9}" type="presParOf" srcId="{C3B87F33-9424-48E1-AA46-9565DB627DF4}" destId="{44DF18D2-C03C-418E-A172-2C03A6EDAB1F}" srcOrd="0" destOrd="0" presId="urn:microsoft.com/office/officeart/2005/8/layout/hierarchy1"/>
    <dgm:cxn modelId="{79D42EE3-E6C4-4135-9146-CB205100090D}" type="presParOf" srcId="{C3B87F33-9424-48E1-AA46-9565DB627DF4}" destId="{3DB5419C-3CBF-47C9-8A8E-D18323D92134}" srcOrd="1" destOrd="0" presId="urn:microsoft.com/office/officeart/2005/8/layout/hierarchy1"/>
    <dgm:cxn modelId="{CC7A23A3-4284-421F-84F1-DF871CDD6CEE}" type="presParOf" srcId="{3DB5419C-3CBF-47C9-8A8E-D18323D92134}" destId="{940CE2DA-A383-40AB-8B9E-FB9B4B12E5CD}" srcOrd="0" destOrd="0" presId="urn:microsoft.com/office/officeart/2005/8/layout/hierarchy1"/>
    <dgm:cxn modelId="{D6582037-BD95-4FCC-A7A5-A84D4A031DE4}" type="presParOf" srcId="{940CE2DA-A383-40AB-8B9E-FB9B4B12E5CD}" destId="{B6FA69CA-DF7A-4FBD-BECF-CBCE8D45F8C2}" srcOrd="0" destOrd="0" presId="urn:microsoft.com/office/officeart/2005/8/layout/hierarchy1"/>
    <dgm:cxn modelId="{17269F4C-D25B-4F52-B3A8-ACC7F217B8F7}" type="presParOf" srcId="{940CE2DA-A383-40AB-8B9E-FB9B4B12E5CD}" destId="{EC163ABA-B043-4F1A-A451-C5C0DABDB8FD}" srcOrd="1" destOrd="0" presId="urn:microsoft.com/office/officeart/2005/8/layout/hierarchy1"/>
    <dgm:cxn modelId="{5CF28AA7-5B6A-4792-92B7-8A28CD3B52ED}" type="presParOf" srcId="{3DB5419C-3CBF-47C9-8A8E-D18323D92134}" destId="{06DB7986-1D02-4CB5-B97B-2D38E37C8C0D}" srcOrd="1" destOrd="0" presId="urn:microsoft.com/office/officeart/2005/8/layout/hierarchy1"/>
    <dgm:cxn modelId="{C32D919D-86C7-45B0-B35F-0710BC131602}" type="presParOf" srcId="{06DB7986-1D02-4CB5-B97B-2D38E37C8C0D}" destId="{ACB02126-729D-4D47-B86F-F8BDA39B74D3}" srcOrd="0" destOrd="0" presId="urn:microsoft.com/office/officeart/2005/8/layout/hierarchy1"/>
    <dgm:cxn modelId="{A77DC66C-F220-4F24-BDE2-2A74D43F2545}" type="presParOf" srcId="{06DB7986-1D02-4CB5-B97B-2D38E37C8C0D}" destId="{AC90C987-0A59-4F26-BEA3-31C5CCB6C71F}" srcOrd="1" destOrd="0" presId="urn:microsoft.com/office/officeart/2005/8/layout/hierarchy1"/>
    <dgm:cxn modelId="{450354C5-4138-4E26-86BD-1D7E6B824FCA}" type="presParOf" srcId="{AC90C987-0A59-4F26-BEA3-31C5CCB6C71F}" destId="{69320A26-D6B9-4DA1-B89C-AFF881970F2D}" srcOrd="0" destOrd="0" presId="urn:microsoft.com/office/officeart/2005/8/layout/hierarchy1"/>
    <dgm:cxn modelId="{921D0F4A-C8F3-426A-83F2-8087B4AEECBF}" type="presParOf" srcId="{69320A26-D6B9-4DA1-B89C-AFF881970F2D}" destId="{18B7076A-AC99-4B0E-B301-324665A6DA75}" srcOrd="0" destOrd="0" presId="urn:microsoft.com/office/officeart/2005/8/layout/hierarchy1"/>
    <dgm:cxn modelId="{12937098-8E52-449D-AD22-EE208805BD0D}" type="presParOf" srcId="{69320A26-D6B9-4DA1-B89C-AFF881970F2D}" destId="{8FEBBA7B-471F-4AD7-96E1-D19FE446BBE2}" srcOrd="1" destOrd="0" presId="urn:microsoft.com/office/officeart/2005/8/layout/hierarchy1"/>
    <dgm:cxn modelId="{934268D3-20B3-409C-BCA8-614700A750B7}" type="presParOf" srcId="{AC90C987-0A59-4F26-BEA3-31C5CCB6C71F}" destId="{AA700EF7-E376-4B92-8268-00A54B76CC10}" srcOrd="1" destOrd="0" presId="urn:microsoft.com/office/officeart/2005/8/layout/hierarchy1"/>
    <dgm:cxn modelId="{9C382EB7-F6D9-461D-9325-26C1E81CB8B7}" type="presParOf" srcId="{C3B87F33-9424-48E1-AA46-9565DB627DF4}" destId="{5593FCB4-9FED-4AFF-BDBF-93793025AC1D}" srcOrd="2" destOrd="0" presId="urn:microsoft.com/office/officeart/2005/8/layout/hierarchy1"/>
    <dgm:cxn modelId="{3151EBE3-590D-4D44-B322-DD45ABB5505C}" type="presParOf" srcId="{C3B87F33-9424-48E1-AA46-9565DB627DF4}" destId="{D0F7ACDF-1C91-45B8-B579-3E98205B8D4A}" srcOrd="3" destOrd="0" presId="urn:microsoft.com/office/officeart/2005/8/layout/hierarchy1"/>
    <dgm:cxn modelId="{2596A92E-D7EA-46A5-8F22-C08B3E09604C}" type="presParOf" srcId="{D0F7ACDF-1C91-45B8-B579-3E98205B8D4A}" destId="{B4AA6FEF-5128-47FA-A322-3AF4F0F0DFAB}" srcOrd="0" destOrd="0" presId="urn:microsoft.com/office/officeart/2005/8/layout/hierarchy1"/>
    <dgm:cxn modelId="{E8A7701B-4F85-431A-89D7-55012770A2A1}" type="presParOf" srcId="{B4AA6FEF-5128-47FA-A322-3AF4F0F0DFAB}" destId="{497D822C-0507-45E9-8F24-96106B833607}" srcOrd="0" destOrd="0" presId="urn:microsoft.com/office/officeart/2005/8/layout/hierarchy1"/>
    <dgm:cxn modelId="{594B9D21-F249-415C-A526-A88E1800E818}" type="presParOf" srcId="{B4AA6FEF-5128-47FA-A322-3AF4F0F0DFAB}" destId="{6DB2CCAF-0090-46B3-B890-3848D4439F0C}" srcOrd="1" destOrd="0" presId="urn:microsoft.com/office/officeart/2005/8/layout/hierarchy1"/>
    <dgm:cxn modelId="{5D15019F-3817-4D9D-9F32-55452B4751A5}" type="presParOf" srcId="{D0F7ACDF-1C91-45B8-B579-3E98205B8D4A}" destId="{578AF4D8-3E2E-4168-92AD-C3108F17C8BD}" srcOrd="1" destOrd="0" presId="urn:microsoft.com/office/officeart/2005/8/layout/hierarchy1"/>
    <dgm:cxn modelId="{E117431A-7254-41D4-B347-07765C15A7A8}" type="presParOf" srcId="{C3B87F33-9424-48E1-AA46-9565DB627DF4}" destId="{A4AD5015-3024-41BD-ABA6-5D629098016D}" srcOrd="4" destOrd="0" presId="urn:microsoft.com/office/officeart/2005/8/layout/hierarchy1"/>
    <dgm:cxn modelId="{DB07866B-81FA-415F-90F5-A9D25517F069}" type="presParOf" srcId="{C3B87F33-9424-48E1-AA46-9565DB627DF4}" destId="{79642E50-63B6-43D1-BB49-0EA7EF667611}" srcOrd="5" destOrd="0" presId="urn:microsoft.com/office/officeart/2005/8/layout/hierarchy1"/>
    <dgm:cxn modelId="{8223C025-1CB3-4A08-AD70-195B595DF432}" type="presParOf" srcId="{79642E50-63B6-43D1-BB49-0EA7EF667611}" destId="{9CCD4464-6D6B-4302-AE62-3DA8EB29025F}" srcOrd="0" destOrd="0" presId="urn:microsoft.com/office/officeart/2005/8/layout/hierarchy1"/>
    <dgm:cxn modelId="{E14667D9-8F08-47D4-912B-E94CE1931FEA}" type="presParOf" srcId="{9CCD4464-6D6B-4302-AE62-3DA8EB29025F}" destId="{10E310FB-B75B-4728-B8A5-F0E31209FC12}" srcOrd="0" destOrd="0" presId="urn:microsoft.com/office/officeart/2005/8/layout/hierarchy1"/>
    <dgm:cxn modelId="{6E6865E2-7672-435B-B819-3028B3BFED6B}" type="presParOf" srcId="{9CCD4464-6D6B-4302-AE62-3DA8EB29025F}" destId="{BCA90C2F-47CD-450F-813F-A5ED51EC6139}" srcOrd="1" destOrd="0" presId="urn:microsoft.com/office/officeart/2005/8/layout/hierarchy1"/>
    <dgm:cxn modelId="{EDC2874B-E675-49BD-AA63-A98619FAC6DA}" type="presParOf" srcId="{79642E50-63B6-43D1-BB49-0EA7EF667611}" destId="{72302AAD-110A-455D-8586-695D2D3E0B27}" srcOrd="1" destOrd="0" presId="urn:microsoft.com/office/officeart/2005/8/layout/hierarchy1"/>
    <dgm:cxn modelId="{D8D10FE5-458F-49B2-BC72-CC5F5CD4B4E0}" type="presParOf" srcId="{F73B636C-6227-4B81-85EC-100BA41EA317}" destId="{91AD69C1-531C-4FFE-B44E-80AD89F002E9}" srcOrd="2" destOrd="0" presId="urn:microsoft.com/office/officeart/2005/8/layout/hierarchy1"/>
    <dgm:cxn modelId="{D7901C20-B49D-4ADC-8606-A858059AB9B3}" type="presParOf" srcId="{F73B636C-6227-4B81-85EC-100BA41EA317}" destId="{843A459E-EEFD-4032-BAF0-0DA78396BE2D}" srcOrd="3" destOrd="0" presId="urn:microsoft.com/office/officeart/2005/8/layout/hierarchy1"/>
    <dgm:cxn modelId="{0D351F18-3602-43AA-AC5A-CC21CEB977D5}" type="presParOf" srcId="{843A459E-EEFD-4032-BAF0-0DA78396BE2D}" destId="{03E8E039-D17B-451C-B17A-4787FF315E4B}" srcOrd="0" destOrd="0" presId="urn:microsoft.com/office/officeart/2005/8/layout/hierarchy1"/>
    <dgm:cxn modelId="{3AB53137-DBAB-46F2-B01A-12F0F5665ECD}" type="presParOf" srcId="{03E8E039-D17B-451C-B17A-4787FF315E4B}" destId="{134ED284-5831-44D9-B6F8-4EEFE4E27552}" srcOrd="0" destOrd="0" presId="urn:microsoft.com/office/officeart/2005/8/layout/hierarchy1"/>
    <dgm:cxn modelId="{83574631-7688-4A75-87D8-E4C888B2284C}" type="presParOf" srcId="{03E8E039-D17B-451C-B17A-4787FF315E4B}" destId="{C5B0B6E1-E0E9-40CD-AE3B-4324E1600223}" srcOrd="1" destOrd="0" presId="urn:microsoft.com/office/officeart/2005/8/layout/hierarchy1"/>
    <dgm:cxn modelId="{FFCF0280-F6B7-41F7-A53B-3C491F30EFCD}" type="presParOf" srcId="{843A459E-EEFD-4032-BAF0-0DA78396BE2D}" destId="{33434B1A-42D1-4C02-AE57-B0E49CB817EA}" srcOrd="1" destOrd="0" presId="urn:microsoft.com/office/officeart/2005/8/layout/hierarchy1"/>
    <dgm:cxn modelId="{69792334-32BB-4691-9F41-26A88557FDD7}" type="presParOf" srcId="{33434B1A-42D1-4C02-AE57-B0E49CB817EA}" destId="{5E027BB6-60F2-42EE-8CA9-3FD2127C4144}" srcOrd="0" destOrd="0" presId="urn:microsoft.com/office/officeart/2005/8/layout/hierarchy1"/>
    <dgm:cxn modelId="{86E56819-4625-4CE8-B1E2-84C227F851DB}" type="presParOf" srcId="{33434B1A-42D1-4C02-AE57-B0E49CB817EA}" destId="{1EC47202-CE47-46A0-B032-A31B5F1CECC3}" srcOrd="1" destOrd="0" presId="urn:microsoft.com/office/officeart/2005/8/layout/hierarchy1"/>
    <dgm:cxn modelId="{6EEF3406-45EE-4449-B7DA-F52BA67ECEB5}" type="presParOf" srcId="{1EC47202-CE47-46A0-B032-A31B5F1CECC3}" destId="{89F2643E-8612-4F93-A158-D783EEA9C7AE}" srcOrd="0" destOrd="0" presId="urn:microsoft.com/office/officeart/2005/8/layout/hierarchy1"/>
    <dgm:cxn modelId="{507F3C96-B986-4B52-AAB6-8A6B6892D96E}" type="presParOf" srcId="{89F2643E-8612-4F93-A158-D783EEA9C7AE}" destId="{C1A3604B-3B05-41EE-BFB0-FC38E41E0EB6}" srcOrd="0" destOrd="0" presId="urn:microsoft.com/office/officeart/2005/8/layout/hierarchy1"/>
    <dgm:cxn modelId="{6EE0C893-727E-49E9-978E-AA77CE9FF6B0}" type="presParOf" srcId="{89F2643E-8612-4F93-A158-D783EEA9C7AE}" destId="{7D4E1C4E-89DD-4F2A-A2AB-DEB3014807F8}" srcOrd="1" destOrd="0" presId="urn:microsoft.com/office/officeart/2005/8/layout/hierarchy1"/>
    <dgm:cxn modelId="{5BFD9D02-B245-4E12-A613-748D41BF80A8}" type="presParOf" srcId="{1EC47202-CE47-46A0-B032-A31B5F1CECC3}" destId="{F74CB205-EE89-4F28-B1CB-E7A12F12C684}" srcOrd="1" destOrd="0" presId="urn:microsoft.com/office/officeart/2005/8/layout/hierarchy1"/>
    <dgm:cxn modelId="{FDAEB083-D359-49C1-9625-859B93D46C74}" type="presParOf" srcId="{F73B636C-6227-4B81-85EC-100BA41EA317}" destId="{A0B935B7-3FA0-4AF5-8077-74874387EEAB}" srcOrd="4" destOrd="0" presId="urn:microsoft.com/office/officeart/2005/8/layout/hierarchy1"/>
    <dgm:cxn modelId="{C7169C5E-294D-4171-8361-0E700CE79667}" type="presParOf" srcId="{F73B636C-6227-4B81-85EC-100BA41EA317}" destId="{F9D51C77-F000-43E8-8E02-1DAC1CBAED91}" srcOrd="5" destOrd="0" presId="urn:microsoft.com/office/officeart/2005/8/layout/hierarchy1"/>
    <dgm:cxn modelId="{984FF512-BE1A-4AE5-B120-9DF654E4A325}" type="presParOf" srcId="{F9D51C77-F000-43E8-8E02-1DAC1CBAED91}" destId="{33E07B85-C0F6-4187-83CF-ED6C61B28B25}" srcOrd="0" destOrd="0" presId="urn:microsoft.com/office/officeart/2005/8/layout/hierarchy1"/>
    <dgm:cxn modelId="{64F89623-AA5A-4F3C-87F4-F2ED94FF2E60}" type="presParOf" srcId="{33E07B85-C0F6-4187-83CF-ED6C61B28B25}" destId="{2AD9BB65-6836-4CB5-A443-9453A97660FE}" srcOrd="0" destOrd="0" presId="urn:microsoft.com/office/officeart/2005/8/layout/hierarchy1"/>
    <dgm:cxn modelId="{AADC9FA9-2FA5-46B9-BDC4-F6168716E78D}" type="presParOf" srcId="{33E07B85-C0F6-4187-83CF-ED6C61B28B25}" destId="{35019082-BD53-4D6B-B89F-3FAA9B685E3D}" srcOrd="1" destOrd="0" presId="urn:microsoft.com/office/officeart/2005/8/layout/hierarchy1"/>
    <dgm:cxn modelId="{66610174-D3B4-47E1-919E-CB4A55AB8DF8}" type="presParOf" srcId="{F9D51C77-F000-43E8-8E02-1DAC1CBAED91}" destId="{7AD9216B-BFA0-4243-9F58-541CC4827154}" srcOrd="1" destOrd="0" presId="urn:microsoft.com/office/officeart/2005/8/layout/hierarchy1"/>
    <dgm:cxn modelId="{BB36F733-873F-4D61-8D83-A974AC063119}" type="presParOf" srcId="{F73B636C-6227-4B81-85EC-100BA41EA317}" destId="{6411B16C-43EF-4AE8-8362-841DF0CC7524}" srcOrd="6" destOrd="0" presId="urn:microsoft.com/office/officeart/2005/8/layout/hierarchy1"/>
    <dgm:cxn modelId="{89E55E6B-1975-4EF6-8F44-DBFC2099FBFB}" type="presParOf" srcId="{F73B636C-6227-4B81-85EC-100BA41EA317}" destId="{75C5A738-002F-4FE9-8807-ACBE7797AE7F}" srcOrd="7" destOrd="0" presId="urn:microsoft.com/office/officeart/2005/8/layout/hierarchy1"/>
    <dgm:cxn modelId="{7617A370-4F80-4817-B48E-D46E5C12636D}" type="presParOf" srcId="{75C5A738-002F-4FE9-8807-ACBE7797AE7F}" destId="{01FA41C3-60E5-40D9-B7F3-771772F9B8AC}" srcOrd="0" destOrd="0" presId="urn:microsoft.com/office/officeart/2005/8/layout/hierarchy1"/>
    <dgm:cxn modelId="{CB399D92-DF43-40C8-810C-FC9B81F88952}" type="presParOf" srcId="{01FA41C3-60E5-40D9-B7F3-771772F9B8AC}" destId="{B70A3DEF-EA6E-4D5B-AB6B-6EC621D7EA42}" srcOrd="0" destOrd="0" presId="urn:microsoft.com/office/officeart/2005/8/layout/hierarchy1"/>
    <dgm:cxn modelId="{FF5285A1-720D-497E-9BE1-16695242EF20}" type="presParOf" srcId="{01FA41C3-60E5-40D9-B7F3-771772F9B8AC}" destId="{B51C3BFA-7118-4A25-8BB6-1121EA7DD7B1}" srcOrd="1" destOrd="0" presId="urn:microsoft.com/office/officeart/2005/8/layout/hierarchy1"/>
    <dgm:cxn modelId="{7DD192EC-01A8-43D7-A26A-CFF882DF0F55}" type="presParOf" srcId="{75C5A738-002F-4FE9-8807-ACBE7797AE7F}" destId="{89BA4D75-404A-4AA5-9788-8075A91903F0}" srcOrd="1" destOrd="0" presId="urn:microsoft.com/office/officeart/2005/8/layout/hierarchy1"/>
    <dgm:cxn modelId="{37F3ABA1-3769-48B9-A620-230591FA0645}" type="presParOf" srcId="{E4CDC625-B3CE-4FCC-B3E6-3268728E0434}" destId="{A3CBFB8B-225B-45C1-B2CB-0A5699D95593}" srcOrd="1" destOrd="0" presId="urn:microsoft.com/office/officeart/2005/8/layout/hierarchy1"/>
    <dgm:cxn modelId="{50DA277C-61A4-4632-AECB-EB1BD5A14E23}" type="presParOf" srcId="{A3CBFB8B-225B-45C1-B2CB-0A5699D95593}" destId="{712D2355-4F57-4D98-B7BE-8A6AB27E82DC}" srcOrd="0" destOrd="0" presId="urn:microsoft.com/office/officeart/2005/8/layout/hierarchy1"/>
    <dgm:cxn modelId="{ED26353B-721C-48E6-9FB0-BA52A5B8E784}" type="presParOf" srcId="{712D2355-4F57-4D98-B7BE-8A6AB27E82DC}" destId="{7AD041B1-2BE5-46B9-B62B-D9D9C7FCD544}" srcOrd="0" destOrd="0" presId="urn:microsoft.com/office/officeart/2005/8/layout/hierarchy1"/>
    <dgm:cxn modelId="{67EE349A-3388-429C-BD32-9369C4A6EEF5}" type="presParOf" srcId="{712D2355-4F57-4D98-B7BE-8A6AB27E82DC}" destId="{4F5DD969-E486-412C-8A97-9E41CA244DFE}" srcOrd="1" destOrd="0" presId="urn:microsoft.com/office/officeart/2005/8/layout/hierarchy1"/>
    <dgm:cxn modelId="{B750B7BA-A1AD-4608-A5A1-34425833D5F3}" type="presParOf" srcId="{A3CBFB8B-225B-45C1-B2CB-0A5699D95593}" destId="{964209C7-996D-42C9-A7D1-B3B688791538}" srcOrd="1" destOrd="0" presId="urn:microsoft.com/office/officeart/2005/8/layout/hierarchy1"/>
    <dgm:cxn modelId="{860A61DA-5B30-4188-9B12-2177E56E251C}" type="presParOf" srcId="{964209C7-996D-42C9-A7D1-B3B688791538}" destId="{BEEC2A3A-E9C7-415E-9537-4D5510F7892B}" srcOrd="0" destOrd="0" presId="urn:microsoft.com/office/officeart/2005/8/layout/hierarchy1"/>
    <dgm:cxn modelId="{522AB7BB-905A-481D-9F93-6A976A37AAEB}" type="presParOf" srcId="{964209C7-996D-42C9-A7D1-B3B688791538}" destId="{D7BBAEC6-7E74-4686-B2B9-01ABFE912DDA}" srcOrd="1" destOrd="0" presId="urn:microsoft.com/office/officeart/2005/8/layout/hierarchy1"/>
    <dgm:cxn modelId="{FB8B18EF-057C-4263-BF43-A9C80070A718}" type="presParOf" srcId="{D7BBAEC6-7E74-4686-B2B9-01ABFE912DDA}" destId="{39F3E941-D94C-4910-9185-A8201B25D7C5}" srcOrd="0" destOrd="0" presId="urn:microsoft.com/office/officeart/2005/8/layout/hierarchy1"/>
    <dgm:cxn modelId="{FC2816B5-A87F-416D-9F08-8012E77085C7}" type="presParOf" srcId="{39F3E941-D94C-4910-9185-A8201B25D7C5}" destId="{28F1258B-F803-4848-AD33-F1FDA162956F}" srcOrd="0" destOrd="0" presId="urn:microsoft.com/office/officeart/2005/8/layout/hierarchy1"/>
    <dgm:cxn modelId="{3DE0D47F-D348-49AB-B31D-9E933F723CD9}" type="presParOf" srcId="{39F3E941-D94C-4910-9185-A8201B25D7C5}" destId="{AED68DAE-B701-4691-876C-5151AE09CB5F}" srcOrd="1" destOrd="0" presId="urn:microsoft.com/office/officeart/2005/8/layout/hierarchy1"/>
    <dgm:cxn modelId="{FE6EA4F9-EF0F-45DB-9BEE-FE1747E4BD53}" type="presParOf" srcId="{D7BBAEC6-7E74-4686-B2B9-01ABFE912DDA}" destId="{20162F7D-9C42-4085-83F4-6EB966CA4230}" srcOrd="1" destOrd="0" presId="urn:microsoft.com/office/officeart/2005/8/layout/hierarchy1"/>
    <dgm:cxn modelId="{C00447C1-82F5-4D89-BC65-248FE51026D8}" type="presParOf" srcId="{E4CDC625-B3CE-4FCC-B3E6-3268728E0434}" destId="{15BBEEE3-B317-47D1-A897-0BC56BAF03EB}" srcOrd="2" destOrd="0" presId="urn:microsoft.com/office/officeart/2005/8/layout/hierarchy1"/>
    <dgm:cxn modelId="{A97C7D56-9323-4669-8221-91077B3D7E0C}" type="presParOf" srcId="{15BBEEE3-B317-47D1-A897-0BC56BAF03EB}" destId="{1E0B88FE-DDAA-42BB-B67B-8B1FE208ADC1}" srcOrd="0" destOrd="0" presId="urn:microsoft.com/office/officeart/2005/8/layout/hierarchy1"/>
    <dgm:cxn modelId="{24A37F02-99C2-4A2A-81A5-5A178FCA5E17}" type="presParOf" srcId="{1E0B88FE-DDAA-42BB-B67B-8B1FE208ADC1}" destId="{9B14D84E-D1A8-4809-B4AE-EFE3E0156330}" srcOrd="0" destOrd="0" presId="urn:microsoft.com/office/officeart/2005/8/layout/hierarchy1"/>
    <dgm:cxn modelId="{2CABDBBC-2933-461B-83A4-2FCF1C5C85D4}" type="presParOf" srcId="{1E0B88FE-DDAA-42BB-B67B-8B1FE208ADC1}" destId="{EABB5F91-F190-42C8-A376-1F81C4B86920}" srcOrd="1" destOrd="0" presId="urn:microsoft.com/office/officeart/2005/8/layout/hierarchy1"/>
    <dgm:cxn modelId="{9C5C81A0-1316-44AF-BE89-D3AA70A4D0E1}" type="presParOf" srcId="{15BBEEE3-B317-47D1-A897-0BC56BAF03EB}" destId="{D9CCAF0A-3387-4E95-89A9-CE62319EAB66}" srcOrd="1" destOrd="0" presId="urn:microsoft.com/office/officeart/2005/8/layout/hierarchy1"/>
    <dgm:cxn modelId="{D969CA6F-B5B8-49F6-A90D-14BDAE156122}" type="presParOf" srcId="{D9CCAF0A-3387-4E95-89A9-CE62319EAB66}" destId="{0459DEA1-CC28-4AB0-8589-0E5488BC4695}" srcOrd="0" destOrd="0" presId="urn:microsoft.com/office/officeart/2005/8/layout/hierarchy1"/>
    <dgm:cxn modelId="{055838E7-2F28-45BF-A9C0-5233399ED10C}" type="presParOf" srcId="{D9CCAF0A-3387-4E95-89A9-CE62319EAB66}" destId="{68AE4225-D5CA-45F3-A67B-3B6E5FB16CFA}" srcOrd="1" destOrd="0" presId="urn:microsoft.com/office/officeart/2005/8/layout/hierarchy1"/>
    <dgm:cxn modelId="{AFA14BF8-1E12-4B61-8924-4340A50D66B1}" type="presParOf" srcId="{68AE4225-D5CA-45F3-A67B-3B6E5FB16CFA}" destId="{D4727801-3612-485C-875E-A3E433243E62}" srcOrd="0" destOrd="0" presId="urn:microsoft.com/office/officeart/2005/8/layout/hierarchy1"/>
    <dgm:cxn modelId="{F254DDAE-0D60-4951-BD9D-1DDF6F9099BD}" type="presParOf" srcId="{D4727801-3612-485C-875E-A3E433243E62}" destId="{BD7A2790-BF29-4A70-8D0A-2962A8F3DCCF}" srcOrd="0" destOrd="0" presId="urn:microsoft.com/office/officeart/2005/8/layout/hierarchy1"/>
    <dgm:cxn modelId="{5A16A99E-B4CD-47B4-8675-1C79E5D0442A}" type="presParOf" srcId="{D4727801-3612-485C-875E-A3E433243E62}" destId="{CC55102C-1D78-415D-8BAE-371D4AE383F7}" srcOrd="1" destOrd="0" presId="urn:microsoft.com/office/officeart/2005/8/layout/hierarchy1"/>
    <dgm:cxn modelId="{228612A1-7282-40DD-81F4-693AF5F1FE8C}" type="presParOf" srcId="{68AE4225-D5CA-45F3-A67B-3B6E5FB16CFA}" destId="{A1C46DBA-CE17-4933-94BE-A6BF337C832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5F42C70-3547-40F9-9FA0-6557BEF1B8C2}">
      <dsp:nvSpPr>
        <dsp:cNvPr id="0" name=""/>
        <dsp:cNvSpPr/>
      </dsp:nvSpPr>
      <dsp:spPr>
        <a:xfrm>
          <a:off x="6769417" y="1804245"/>
          <a:ext cx="91440" cy="67315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731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CF0E38-91E5-4EB4-86D5-8D8DC7D5801E}">
      <dsp:nvSpPr>
        <dsp:cNvPr id="0" name=""/>
        <dsp:cNvSpPr/>
      </dsp:nvSpPr>
      <dsp:spPr>
        <a:xfrm>
          <a:off x="2571750" y="1804245"/>
          <a:ext cx="1414462" cy="6731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8735"/>
              </a:lnTo>
              <a:lnTo>
                <a:pt x="1414462" y="458735"/>
              </a:lnTo>
              <a:lnTo>
                <a:pt x="1414462" y="6731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911DE-C8BC-4813-A17C-B3A78E6924D2}">
      <dsp:nvSpPr>
        <dsp:cNvPr id="0" name=""/>
        <dsp:cNvSpPr/>
      </dsp:nvSpPr>
      <dsp:spPr>
        <a:xfrm>
          <a:off x="1157287" y="1804245"/>
          <a:ext cx="1414462" cy="673155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458735"/>
              </a:lnTo>
              <a:lnTo>
                <a:pt x="0" y="458735"/>
              </a:lnTo>
              <a:lnTo>
                <a:pt x="0" y="6731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ACAEF2-EB54-4B08-B646-AE65320CBE6B}">
      <dsp:nvSpPr>
        <dsp:cNvPr id="0" name=""/>
        <dsp:cNvSpPr/>
      </dsp:nvSpPr>
      <dsp:spPr>
        <a:xfrm>
          <a:off x="1414462" y="334490"/>
          <a:ext cx="2314575" cy="14697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E47B89-138C-4626-9164-01D1D8AC8B05}">
      <dsp:nvSpPr>
        <dsp:cNvPr id="0" name=""/>
        <dsp:cNvSpPr/>
      </dsp:nvSpPr>
      <dsp:spPr>
        <a:xfrm>
          <a:off x="1671637" y="578806"/>
          <a:ext cx="2314575" cy="14697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200" b="1" kern="1200" dirty="0" smtClean="0"/>
            <a:t>Dialer</a:t>
          </a:r>
          <a:endParaRPr lang="zh-CN" altLang="en-US" sz="2200" b="1" kern="1200" dirty="0"/>
        </a:p>
      </dsp:txBody>
      <dsp:txXfrm>
        <a:off x="1671637" y="578806"/>
        <a:ext cx="2314575" cy="1469755"/>
      </dsp:txXfrm>
    </dsp:sp>
    <dsp:sp modelId="{4BEB118B-5287-4C82-A11F-2644A8B452DB}">
      <dsp:nvSpPr>
        <dsp:cNvPr id="0" name=""/>
        <dsp:cNvSpPr/>
      </dsp:nvSpPr>
      <dsp:spPr>
        <a:xfrm>
          <a:off x="0" y="2477401"/>
          <a:ext cx="2314575" cy="14697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B8C5E6-72E8-4B09-9F34-601C838F642F}">
      <dsp:nvSpPr>
        <dsp:cNvPr id="0" name=""/>
        <dsp:cNvSpPr/>
      </dsp:nvSpPr>
      <dsp:spPr>
        <a:xfrm>
          <a:off x="257174" y="2721717"/>
          <a:ext cx="2314575" cy="14697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200" b="1" kern="1200" dirty="0" err="1" smtClean="0"/>
            <a:t>InCallUI</a:t>
          </a:r>
          <a:endParaRPr lang="zh-CN" altLang="en-US" sz="2200" b="1" kern="1200" dirty="0"/>
        </a:p>
      </dsp:txBody>
      <dsp:txXfrm>
        <a:off x="257174" y="2721717"/>
        <a:ext cx="2314575" cy="1469755"/>
      </dsp:txXfrm>
    </dsp:sp>
    <dsp:sp modelId="{73AAF88D-CE10-4C81-8F1F-E7B06D860639}">
      <dsp:nvSpPr>
        <dsp:cNvPr id="0" name=""/>
        <dsp:cNvSpPr/>
      </dsp:nvSpPr>
      <dsp:spPr>
        <a:xfrm>
          <a:off x="2828924" y="2477401"/>
          <a:ext cx="2314575" cy="14697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908615-607E-444D-998C-08F7ACE1B97A}">
      <dsp:nvSpPr>
        <dsp:cNvPr id="0" name=""/>
        <dsp:cNvSpPr/>
      </dsp:nvSpPr>
      <dsp:spPr>
        <a:xfrm>
          <a:off x="3086099" y="2721717"/>
          <a:ext cx="2314575" cy="14697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200" b="1" kern="1200" dirty="0" err="1" smtClean="0"/>
            <a:t>ContactsCommon</a:t>
          </a:r>
          <a:endParaRPr lang="zh-CN" altLang="en-US" sz="2200" b="1" kern="1200" dirty="0"/>
        </a:p>
      </dsp:txBody>
      <dsp:txXfrm>
        <a:off x="3086099" y="2721717"/>
        <a:ext cx="2314575" cy="1469755"/>
      </dsp:txXfrm>
    </dsp:sp>
    <dsp:sp modelId="{8F0C7690-D8E5-4DFD-BF91-561F073A5FC2}">
      <dsp:nvSpPr>
        <dsp:cNvPr id="0" name=""/>
        <dsp:cNvSpPr/>
      </dsp:nvSpPr>
      <dsp:spPr>
        <a:xfrm>
          <a:off x="5657850" y="334490"/>
          <a:ext cx="2314575" cy="14697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B573D0-AB27-46DE-905B-B0699F4FBA5D}">
      <dsp:nvSpPr>
        <dsp:cNvPr id="0" name=""/>
        <dsp:cNvSpPr/>
      </dsp:nvSpPr>
      <dsp:spPr>
        <a:xfrm>
          <a:off x="5915024" y="578806"/>
          <a:ext cx="2314575" cy="14697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200" b="1" kern="1200" dirty="0" err="1" smtClean="0"/>
            <a:t>TeleService</a:t>
          </a:r>
          <a:endParaRPr lang="zh-CN" altLang="en-US" sz="2200" b="1" kern="1200" dirty="0"/>
        </a:p>
      </dsp:txBody>
      <dsp:txXfrm>
        <a:off x="5915024" y="578806"/>
        <a:ext cx="2314575" cy="1469755"/>
      </dsp:txXfrm>
    </dsp:sp>
    <dsp:sp modelId="{085C1DA7-669F-4D05-809D-CB47A0886ED2}">
      <dsp:nvSpPr>
        <dsp:cNvPr id="0" name=""/>
        <dsp:cNvSpPr/>
      </dsp:nvSpPr>
      <dsp:spPr>
        <a:xfrm>
          <a:off x="5657850" y="2477401"/>
          <a:ext cx="2314575" cy="14697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80D8FD-E254-431B-A2AE-3E58561B51C8}">
      <dsp:nvSpPr>
        <dsp:cNvPr id="0" name=""/>
        <dsp:cNvSpPr/>
      </dsp:nvSpPr>
      <dsp:spPr>
        <a:xfrm>
          <a:off x="5915024" y="2721717"/>
          <a:ext cx="2314575" cy="14697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200" b="1" kern="1200" dirty="0" err="1" smtClean="0"/>
            <a:t>ContactsCommon</a:t>
          </a:r>
          <a:endParaRPr lang="zh-CN" altLang="en-US" sz="2200" b="1" kern="1200" dirty="0"/>
        </a:p>
      </dsp:txBody>
      <dsp:txXfrm>
        <a:off x="5915024" y="2721717"/>
        <a:ext cx="2314575" cy="1469755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0459DEA1-CC28-4AB0-8589-0E5488BC4695}">
      <dsp:nvSpPr>
        <dsp:cNvPr id="0" name=""/>
        <dsp:cNvSpPr/>
      </dsp:nvSpPr>
      <dsp:spPr>
        <a:xfrm>
          <a:off x="7661292" y="1306673"/>
          <a:ext cx="91440" cy="24743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74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EC2A3A-E9C7-415E-9537-4D5510F7892B}">
      <dsp:nvSpPr>
        <dsp:cNvPr id="0" name=""/>
        <dsp:cNvSpPr/>
      </dsp:nvSpPr>
      <dsp:spPr>
        <a:xfrm>
          <a:off x="6621441" y="1306673"/>
          <a:ext cx="91440" cy="24743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74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11B16C-43EF-4AE8-8362-841DF0CC7524}">
      <dsp:nvSpPr>
        <dsp:cNvPr id="0" name=""/>
        <dsp:cNvSpPr/>
      </dsp:nvSpPr>
      <dsp:spPr>
        <a:xfrm>
          <a:off x="3547608" y="1306673"/>
          <a:ext cx="2079701" cy="2474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621"/>
              </a:lnTo>
              <a:lnTo>
                <a:pt x="2079701" y="168621"/>
              </a:lnTo>
              <a:lnTo>
                <a:pt x="2079701" y="2474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B935B7-3FA0-4AF5-8077-74874387EEAB}">
      <dsp:nvSpPr>
        <dsp:cNvPr id="0" name=""/>
        <dsp:cNvSpPr/>
      </dsp:nvSpPr>
      <dsp:spPr>
        <a:xfrm>
          <a:off x="3547608" y="1306673"/>
          <a:ext cx="1039850" cy="2474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621"/>
              </a:lnTo>
              <a:lnTo>
                <a:pt x="1039850" y="168621"/>
              </a:lnTo>
              <a:lnTo>
                <a:pt x="1039850" y="2474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027BB6-60F2-42EE-8CA9-3FD2127C4144}">
      <dsp:nvSpPr>
        <dsp:cNvPr id="0" name=""/>
        <dsp:cNvSpPr/>
      </dsp:nvSpPr>
      <dsp:spPr>
        <a:xfrm>
          <a:off x="3501888" y="2094360"/>
          <a:ext cx="91440" cy="24743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743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AD69C1-531C-4FFE-B44E-80AD89F002E9}">
      <dsp:nvSpPr>
        <dsp:cNvPr id="0" name=""/>
        <dsp:cNvSpPr/>
      </dsp:nvSpPr>
      <dsp:spPr>
        <a:xfrm>
          <a:off x="3501888" y="1306673"/>
          <a:ext cx="91440" cy="24743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74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AD5015-3024-41BD-ABA6-5D629098016D}">
      <dsp:nvSpPr>
        <dsp:cNvPr id="0" name=""/>
        <dsp:cNvSpPr/>
      </dsp:nvSpPr>
      <dsp:spPr>
        <a:xfrm>
          <a:off x="1467906" y="2094360"/>
          <a:ext cx="1039850" cy="2474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621"/>
              </a:lnTo>
              <a:lnTo>
                <a:pt x="1039850" y="168621"/>
              </a:lnTo>
              <a:lnTo>
                <a:pt x="1039850" y="24743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93FCB4-9FED-4AFF-BDBF-93793025AC1D}">
      <dsp:nvSpPr>
        <dsp:cNvPr id="0" name=""/>
        <dsp:cNvSpPr/>
      </dsp:nvSpPr>
      <dsp:spPr>
        <a:xfrm>
          <a:off x="1422186" y="2094360"/>
          <a:ext cx="91440" cy="24743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743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B02126-729D-4D47-B86F-F8BDA39B74D3}">
      <dsp:nvSpPr>
        <dsp:cNvPr id="0" name=""/>
        <dsp:cNvSpPr/>
      </dsp:nvSpPr>
      <dsp:spPr>
        <a:xfrm>
          <a:off x="382335" y="2882047"/>
          <a:ext cx="91440" cy="24743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743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DF18D2-C03C-418E-A172-2C03A6EDAB1F}">
      <dsp:nvSpPr>
        <dsp:cNvPr id="0" name=""/>
        <dsp:cNvSpPr/>
      </dsp:nvSpPr>
      <dsp:spPr>
        <a:xfrm>
          <a:off x="428055" y="2094360"/>
          <a:ext cx="1039850" cy="247437"/>
        </a:xfrm>
        <a:custGeom>
          <a:avLst/>
          <a:gdLst/>
          <a:ahLst/>
          <a:cxnLst/>
          <a:rect l="0" t="0" r="0" b="0"/>
          <a:pathLst>
            <a:path>
              <a:moveTo>
                <a:pt x="1039850" y="0"/>
              </a:moveTo>
              <a:lnTo>
                <a:pt x="1039850" y="168621"/>
              </a:lnTo>
              <a:lnTo>
                <a:pt x="0" y="168621"/>
              </a:lnTo>
              <a:lnTo>
                <a:pt x="0" y="24743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11A9AC-4734-4AFF-95B7-4BFC5C5C8924}">
      <dsp:nvSpPr>
        <dsp:cNvPr id="0" name=""/>
        <dsp:cNvSpPr/>
      </dsp:nvSpPr>
      <dsp:spPr>
        <a:xfrm>
          <a:off x="1467906" y="1306673"/>
          <a:ext cx="2079701" cy="247437"/>
        </a:xfrm>
        <a:custGeom>
          <a:avLst/>
          <a:gdLst/>
          <a:ahLst/>
          <a:cxnLst/>
          <a:rect l="0" t="0" r="0" b="0"/>
          <a:pathLst>
            <a:path>
              <a:moveTo>
                <a:pt x="2079701" y="0"/>
              </a:moveTo>
              <a:lnTo>
                <a:pt x="2079701" y="168621"/>
              </a:lnTo>
              <a:lnTo>
                <a:pt x="0" y="168621"/>
              </a:lnTo>
              <a:lnTo>
                <a:pt x="0" y="2474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7166E2-2572-42EA-9047-40C6C9BFB3AB}">
      <dsp:nvSpPr>
        <dsp:cNvPr id="0" name=""/>
        <dsp:cNvSpPr/>
      </dsp:nvSpPr>
      <dsp:spPr>
        <a:xfrm>
          <a:off x="3122215" y="766423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8384E7-EC29-4CFC-8C48-FDB482C21963}">
      <dsp:nvSpPr>
        <dsp:cNvPr id="0" name=""/>
        <dsp:cNvSpPr/>
      </dsp:nvSpPr>
      <dsp:spPr>
        <a:xfrm>
          <a:off x="3216746" y="856228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1" kern="1200" dirty="0" smtClean="0"/>
            <a:t>Dialer</a:t>
          </a:r>
          <a:endParaRPr lang="zh-CN" altLang="en-US" sz="800" b="1" kern="1200" dirty="0"/>
        </a:p>
      </dsp:txBody>
      <dsp:txXfrm>
        <a:off x="3216746" y="856228"/>
        <a:ext cx="850787" cy="540249"/>
      </dsp:txXfrm>
    </dsp:sp>
    <dsp:sp modelId="{3D2D82EF-76B3-49AE-83AF-0B536FF6FD14}">
      <dsp:nvSpPr>
        <dsp:cNvPr id="0" name=""/>
        <dsp:cNvSpPr/>
      </dsp:nvSpPr>
      <dsp:spPr>
        <a:xfrm>
          <a:off x="1042513" y="1554110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DAE83-EB8A-49F2-B85B-B2739FF43331}">
      <dsp:nvSpPr>
        <dsp:cNvPr id="0" name=""/>
        <dsp:cNvSpPr/>
      </dsp:nvSpPr>
      <dsp:spPr>
        <a:xfrm>
          <a:off x="1137045" y="1643915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kern="1200" dirty="0" err="1" smtClean="0"/>
            <a:t>InCallUI</a:t>
          </a:r>
          <a:endParaRPr lang="zh-CN" altLang="en-US" sz="800" b="1" kern="1200" dirty="0"/>
        </a:p>
      </dsp:txBody>
      <dsp:txXfrm>
        <a:off x="1137045" y="1643915"/>
        <a:ext cx="850787" cy="540249"/>
      </dsp:txXfrm>
    </dsp:sp>
    <dsp:sp modelId="{B6FA69CA-DF7A-4FBD-BECF-CBCE8D45F8C2}">
      <dsp:nvSpPr>
        <dsp:cNvPr id="0" name=""/>
        <dsp:cNvSpPr/>
      </dsp:nvSpPr>
      <dsp:spPr>
        <a:xfrm>
          <a:off x="2662" y="2341797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163ABA-B043-4F1A-A451-C5C0DABDB8FD}">
      <dsp:nvSpPr>
        <dsp:cNvPr id="0" name=""/>
        <dsp:cNvSpPr/>
      </dsp:nvSpPr>
      <dsp:spPr>
        <a:xfrm>
          <a:off x="97194" y="2431602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kern="1200" dirty="0" err="1" smtClean="0"/>
            <a:t>ContactsCommon</a:t>
          </a:r>
          <a:endParaRPr lang="zh-CN" altLang="en-US" sz="800" b="1" kern="1200" dirty="0"/>
        </a:p>
      </dsp:txBody>
      <dsp:txXfrm>
        <a:off x="97194" y="2431602"/>
        <a:ext cx="850787" cy="540249"/>
      </dsp:txXfrm>
    </dsp:sp>
    <dsp:sp modelId="{18B7076A-AC99-4B0E-B301-324665A6DA75}">
      <dsp:nvSpPr>
        <dsp:cNvPr id="0" name=""/>
        <dsp:cNvSpPr/>
      </dsp:nvSpPr>
      <dsp:spPr>
        <a:xfrm>
          <a:off x="2662" y="3129484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EBBA7B-471F-4AD7-96E1-D19FE446BBE2}">
      <dsp:nvSpPr>
        <dsp:cNvPr id="0" name=""/>
        <dsp:cNvSpPr/>
      </dsp:nvSpPr>
      <dsp:spPr>
        <a:xfrm>
          <a:off x="97194" y="3219289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kern="1200" dirty="0" err="1" smtClean="0"/>
            <a:t>PhoneCommon</a:t>
          </a:r>
          <a:endParaRPr lang="zh-CN" altLang="en-US" sz="800" b="1" kern="1200" dirty="0"/>
        </a:p>
      </dsp:txBody>
      <dsp:txXfrm>
        <a:off x="97194" y="3219289"/>
        <a:ext cx="850787" cy="540249"/>
      </dsp:txXfrm>
    </dsp:sp>
    <dsp:sp modelId="{497D822C-0507-45E9-8F24-96106B833607}">
      <dsp:nvSpPr>
        <dsp:cNvPr id="0" name=""/>
        <dsp:cNvSpPr/>
      </dsp:nvSpPr>
      <dsp:spPr>
        <a:xfrm>
          <a:off x="1042513" y="2341797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B2CCAF-0090-46B3-B890-3848D4439F0C}">
      <dsp:nvSpPr>
        <dsp:cNvPr id="0" name=""/>
        <dsp:cNvSpPr/>
      </dsp:nvSpPr>
      <dsp:spPr>
        <a:xfrm>
          <a:off x="1137045" y="2431602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kern="1200" dirty="0" err="1" smtClean="0"/>
            <a:t>PhoneCommon</a:t>
          </a:r>
          <a:endParaRPr lang="zh-CN" altLang="en-US" sz="800" b="1" kern="1200" dirty="0"/>
        </a:p>
      </dsp:txBody>
      <dsp:txXfrm>
        <a:off x="1137045" y="2431602"/>
        <a:ext cx="850787" cy="540249"/>
      </dsp:txXfrm>
    </dsp:sp>
    <dsp:sp modelId="{10E310FB-B75B-4728-B8A5-F0E31209FC12}">
      <dsp:nvSpPr>
        <dsp:cNvPr id="0" name=""/>
        <dsp:cNvSpPr/>
      </dsp:nvSpPr>
      <dsp:spPr>
        <a:xfrm>
          <a:off x="2082364" y="2341797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90C2F-47CD-450F-813F-A5ED51EC6139}">
      <dsp:nvSpPr>
        <dsp:cNvPr id="0" name=""/>
        <dsp:cNvSpPr/>
      </dsp:nvSpPr>
      <dsp:spPr>
        <a:xfrm>
          <a:off x="2176895" y="2431602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1" kern="1200" dirty="0" smtClean="0"/>
            <a:t>chips</a:t>
          </a:r>
          <a:endParaRPr lang="zh-CN" altLang="en-US" sz="800" b="1" kern="1200" dirty="0"/>
        </a:p>
      </dsp:txBody>
      <dsp:txXfrm>
        <a:off x="2176895" y="2431602"/>
        <a:ext cx="850787" cy="540249"/>
      </dsp:txXfrm>
    </dsp:sp>
    <dsp:sp modelId="{134ED284-5831-44D9-B6F8-4EEFE4E27552}">
      <dsp:nvSpPr>
        <dsp:cNvPr id="0" name=""/>
        <dsp:cNvSpPr/>
      </dsp:nvSpPr>
      <dsp:spPr>
        <a:xfrm>
          <a:off x="3122215" y="1554110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B0B6E1-E0E9-40CD-AE3B-4324E1600223}">
      <dsp:nvSpPr>
        <dsp:cNvPr id="0" name=""/>
        <dsp:cNvSpPr/>
      </dsp:nvSpPr>
      <dsp:spPr>
        <a:xfrm>
          <a:off x="3216746" y="1643915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kern="1200" dirty="0" err="1" smtClean="0"/>
            <a:t>ContactsCommon</a:t>
          </a:r>
          <a:endParaRPr lang="zh-CN" altLang="en-US" sz="800" b="1" kern="1200" dirty="0"/>
        </a:p>
      </dsp:txBody>
      <dsp:txXfrm>
        <a:off x="3216746" y="1643915"/>
        <a:ext cx="850787" cy="540249"/>
      </dsp:txXfrm>
    </dsp:sp>
    <dsp:sp modelId="{C1A3604B-3B05-41EE-BFB0-FC38E41E0EB6}">
      <dsp:nvSpPr>
        <dsp:cNvPr id="0" name=""/>
        <dsp:cNvSpPr/>
      </dsp:nvSpPr>
      <dsp:spPr>
        <a:xfrm>
          <a:off x="3122215" y="2341797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4E1C4E-89DD-4F2A-A2AB-DEB3014807F8}">
      <dsp:nvSpPr>
        <dsp:cNvPr id="0" name=""/>
        <dsp:cNvSpPr/>
      </dsp:nvSpPr>
      <dsp:spPr>
        <a:xfrm>
          <a:off x="3216746" y="2431602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kern="1200" dirty="0" err="1" smtClean="0"/>
            <a:t>PhoneCommon</a:t>
          </a:r>
          <a:endParaRPr lang="zh-CN" altLang="en-US" sz="800" b="1" kern="1200" dirty="0"/>
        </a:p>
      </dsp:txBody>
      <dsp:txXfrm>
        <a:off x="3216746" y="2431602"/>
        <a:ext cx="850787" cy="540249"/>
      </dsp:txXfrm>
    </dsp:sp>
    <dsp:sp modelId="{2AD9BB65-6836-4CB5-A443-9453A97660FE}">
      <dsp:nvSpPr>
        <dsp:cNvPr id="0" name=""/>
        <dsp:cNvSpPr/>
      </dsp:nvSpPr>
      <dsp:spPr>
        <a:xfrm>
          <a:off x="4162065" y="1554110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019082-BD53-4D6B-B89F-3FAA9B685E3D}">
      <dsp:nvSpPr>
        <dsp:cNvPr id="0" name=""/>
        <dsp:cNvSpPr/>
      </dsp:nvSpPr>
      <dsp:spPr>
        <a:xfrm>
          <a:off x="4256597" y="1643915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1" kern="1200" dirty="0" err="1" smtClean="0"/>
            <a:t>PhoneCommon</a:t>
          </a:r>
          <a:endParaRPr lang="zh-CN" altLang="en-US" sz="800" b="1" kern="1200" dirty="0"/>
        </a:p>
      </dsp:txBody>
      <dsp:txXfrm>
        <a:off x="4256597" y="1643915"/>
        <a:ext cx="850787" cy="540249"/>
      </dsp:txXfrm>
    </dsp:sp>
    <dsp:sp modelId="{B70A3DEF-EA6E-4D5B-AB6B-6EC621D7EA42}">
      <dsp:nvSpPr>
        <dsp:cNvPr id="0" name=""/>
        <dsp:cNvSpPr/>
      </dsp:nvSpPr>
      <dsp:spPr>
        <a:xfrm>
          <a:off x="5201916" y="1554110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1C3BFA-7118-4A25-8BB6-1121EA7DD7B1}">
      <dsp:nvSpPr>
        <dsp:cNvPr id="0" name=""/>
        <dsp:cNvSpPr/>
      </dsp:nvSpPr>
      <dsp:spPr>
        <a:xfrm>
          <a:off x="5296448" y="1643915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b="1" kern="1200" dirty="0" smtClean="0"/>
            <a:t>chips</a:t>
          </a:r>
          <a:endParaRPr lang="zh-CN" altLang="en-US" sz="800" b="1" kern="1200" dirty="0"/>
        </a:p>
      </dsp:txBody>
      <dsp:txXfrm>
        <a:off x="5296448" y="1643915"/>
        <a:ext cx="850787" cy="540249"/>
      </dsp:txXfrm>
    </dsp:sp>
    <dsp:sp modelId="{7AD041B1-2BE5-46B9-B62B-D9D9C7FCD544}">
      <dsp:nvSpPr>
        <dsp:cNvPr id="0" name=""/>
        <dsp:cNvSpPr/>
      </dsp:nvSpPr>
      <dsp:spPr>
        <a:xfrm>
          <a:off x="6241767" y="766423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5DD969-E486-412C-8A97-9E41CA244DFE}">
      <dsp:nvSpPr>
        <dsp:cNvPr id="0" name=""/>
        <dsp:cNvSpPr/>
      </dsp:nvSpPr>
      <dsp:spPr>
        <a:xfrm>
          <a:off x="6336299" y="856228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kern="1200" dirty="0" err="1" smtClean="0"/>
            <a:t>TeleService</a:t>
          </a:r>
          <a:endParaRPr lang="zh-CN" altLang="en-US" sz="800" b="1" kern="1200" dirty="0"/>
        </a:p>
      </dsp:txBody>
      <dsp:txXfrm>
        <a:off x="6336299" y="856228"/>
        <a:ext cx="850787" cy="540249"/>
      </dsp:txXfrm>
    </dsp:sp>
    <dsp:sp modelId="{28F1258B-F803-4848-AD33-F1FDA162956F}">
      <dsp:nvSpPr>
        <dsp:cNvPr id="0" name=""/>
        <dsp:cNvSpPr/>
      </dsp:nvSpPr>
      <dsp:spPr>
        <a:xfrm>
          <a:off x="6241767" y="1554110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D68DAE-B701-4691-876C-5151AE09CB5F}">
      <dsp:nvSpPr>
        <dsp:cNvPr id="0" name=""/>
        <dsp:cNvSpPr/>
      </dsp:nvSpPr>
      <dsp:spPr>
        <a:xfrm>
          <a:off x="6336299" y="1643915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i="0" kern="1200" dirty="0" err="1" smtClean="0"/>
            <a:t>PhoneCommon</a:t>
          </a:r>
          <a:endParaRPr lang="zh-CN" altLang="en-US" sz="800" b="1" i="0" kern="1200" dirty="0"/>
        </a:p>
      </dsp:txBody>
      <dsp:txXfrm>
        <a:off x="6336299" y="1643915"/>
        <a:ext cx="850787" cy="540249"/>
      </dsp:txXfrm>
    </dsp:sp>
    <dsp:sp modelId="{9B14D84E-D1A8-4809-B4AE-EFE3E0156330}">
      <dsp:nvSpPr>
        <dsp:cNvPr id="0" name=""/>
        <dsp:cNvSpPr/>
      </dsp:nvSpPr>
      <dsp:spPr>
        <a:xfrm>
          <a:off x="7281618" y="766423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BB5F91-F190-42C8-A376-1F81C4B86920}">
      <dsp:nvSpPr>
        <dsp:cNvPr id="0" name=""/>
        <dsp:cNvSpPr/>
      </dsp:nvSpPr>
      <dsp:spPr>
        <a:xfrm>
          <a:off x="7376150" y="856228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kern="1200" dirty="0" smtClean="0"/>
            <a:t>Telecomm</a:t>
          </a:r>
          <a:endParaRPr lang="zh-CN" altLang="en-US" sz="800" b="1" kern="1200" dirty="0"/>
        </a:p>
      </dsp:txBody>
      <dsp:txXfrm>
        <a:off x="7376150" y="856228"/>
        <a:ext cx="850787" cy="540249"/>
      </dsp:txXfrm>
    </dsp:sp>
    <dsp:sp modelId="{BD7A2790-BF29-4A70-8D0A-2962A8F3DCCF}">
      <dsp:nvSpPr>
        <dsp:cNvPr id="0" name=""/>
        <dsp:cNvSpPr/>
      </dsp:nvSpPr>
      <dsp:spPr>
        <a:xfrm>
          <a:off x="7281618" y="1554110"/>
          <a:ext cx="850787" cy="5402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55102C-1D78-415D-8BAE-371D4AE383F7}">
      <dsp:nvSpPr>
        <dsp:cNvPr id="0" name=""/>
        <dsp:cNvSpPr/>
      </dsp:nvSpPr>
      <dsp:spPr>
        <a:xfrm>
          <a:off x="7376150" y="1643915"/>
          <a:ext cx="850787" cy="5402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800" b="1" kern="1200" dirty="0" err="1" smtClean="0"/>
            <a:t>PhoneCommon</a:t>
          </a:r>
          <a:endParaRPr lang="zh-CN" altLang="en-US" sz="800" b="1" kern="1200" dirty="0"/>
        </a:p>
      </dsp:txBody>
      <dsp:txXfrm>
        <a:off x="7376150" y="1643915"/>
        <a:ext cx="850787" cy="540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7" Type="http://schemas.openxmlformats.org/officeDocument/2006/relationships/image" Target="../media/image8.wmf"/><Relationship Id="rId2" Type="http://schemas.openxmlformats.org/officeDocument/2006/relationships/image" Target="../media/image3.wmf"/><Relationship Id="rId1" Type="http://schemas.openxmlformats.org/officeDocument/2006/relationships/image" Target="../media/image2.wmf"/><Relationship Id="rId6" Type="http://schemas.openxmlformats.org/officeDocument/2006/relationships/image" Target="../media/image7.wmf"/><Relationship Id="rId5" Type="http://schemas.openxmlformats.org/officeDocument/2006/relationships/image" Target="../media/image6.wmf"/><Relationship Id="rId4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7" Type="http://schemas.openxmlformats.org/officeDocument/2006/relationships/image" Target="../media/image18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Relationship Id="rId6" Type="http://schemas.openxmlformats.org/officeDocument/2006/relationships/image" Target="../media/image17.wmf"/><Relationship Id="rId5" Type="http://schemas.openxmlformats.org/officeDocument/2006/relationships/image" Target="../media/image16.wmf"/><Relationship Id="rId4" Type="http://schemas.openxmlformats.org/officeDocument/2006/relationships/image" Target="../media/image15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A5298-D10A-4ED4-B7B5-7CA976FFA76C}" type="datetimeFigureOut">
              <a:rPr lang="zh-CN" altLang="en-US" smtClean="0"/>
              <a:pPr/>
              <a:t>2015-9-22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9E6F8-2337-41D8-AFEC-88CD92387B4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5.bin"/><Relationship Id="rId5" Type="http://schemas.openxmlformats.org/officeDocument/2006/relationships/oleObject" Target="../embeddings/oleObject4.bin"/><Relationship Id="rId4" Type="http://schemas.openxmlformats.org/officeDocument/2006/relationships/oleObject" Target="../embeddings/oleObject3.bin"/><Relationship Id="rId9" Type="http://schemas.openxmlformats.org/officeDocument/2006/relationships/oleObject" Target="../embeddings/oleObject8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oleObject" Target="../embeddings/oleObject11.bin"/><Relationship Id="rId4" Type="http://schemas.openxmlformats.org/officeDocument/2006/relationships/oleObject" Target="../embeddings/oleObject10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oleObject" Target="../embeddings/oleObject12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5.bin"/><Relationship Id="rId5" Type="http://schemas.openxmlformats.org/officeDocument/2006/relationships/oleObject" Target="../embeddings/oleObject14.bin"/><Relationship Id="rId4" Type="http://schemas.openxmlformats.org/officeDocument/2006/relationships/oleObject" Target="../embeddings/oleObject13.bin"/><Relationship Id="rId9" Type="http://schemas.openxmlformats.org/officeDocument/2006/relationships/oleObject" Target="../embeddings/oleObject18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172.20.30.16:8080/source/xref/sangfei-v387/" TargetMode="External"/><Relationship Id="rId2" Type="http://schemas.openxmlformats.org/officeDocument/2006/relationships/hyperlink" Target="file:///\\172.20.30.4\localhome\workspace\sangfei-v387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172.20.30.16:8080/source/xref/MT6755/" TargetMode="External"/><Relationship Id="rId4" Type="http://schemas.openxmlformats.org/officeDocument/2006/relationships/hyperlink" Target="file:///\\172.20.25.5\mt6755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拨号 源代码分析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Zhonglong Chen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Android 5.1 </a:t>
            </a:r>
            <a:r>
              <a:rPr lang="zh-CN" altLang="en-US" dirty="0" smtClean="0"/>
              <a:t>依赖库 </a:t>
            </a:r>
            <a:r>
              <a:rPr lang="en-US" altLang="zh-CN" dirty="0" smtClean="0"/>
              <a:t>(MTK+)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i="1" dirty="0" err="1" smtClean="0"/>
              <a:t>mediatek</a:t>
            </a:r>
            <a:r>
              <a:rPr lang="en-US" altLang="zh-CN" sz="2400" b="1" i="1" dirty="0" smtClean="0"/>
              <a:t>-framework</a:t>
            </a:r>
            <a:r>
              <a:rPr lang="en-US" altLang="zh-CN" sz="2400" dirty="0" smtClean="0"/>
              <a:t>: /vendor/</a:t>
            </a:r>
            <a:r>
              <a:rPr lang="en-US" altLang="zh-CN" sz="2400" dirty="0" err="1" smtClean="0"/>
              <a:t>mediatek</a:t>
            </a:r>
            <a:r>
              <a:rPr lang="en-US" altLang="zh-CN" sz="2400" dirty="0" smtClean="0"/>
              <a:t>/proprietary/frameworks/base/</a:t>
            </a:r>
          </a:p>
          <a:p>
            <a:r>
              <a:rPr lang="en-US" altLang="zh-CN" sz="2400" b="1" i="1" dirty="0" err="1" smtClean="0"/>
              <a:t>mediatek</a:t>
            </a:r>
            <a:r>
              <a:rPr lang="en-US" altLang="zh-CN" sz="2400" b="1" i="1" dirty="0" smtClean="0"/>
              <a:t>-common</a:t>
            </a:r>
            <a:r>
              <a:rPr lang="en-US" altLang="zh-CN" sz="2400" dirty="0" smtClean="0"/>
              <a:t>: /vendor/</a:t>
            </a:r>
            <a:r>
              <a:rPr lang="en-US" altLang="zh-CN" sz="2400" dirty="0" err="1" smtClean="0"/>
              <a:t>mediatek</a:t>
            </a:r>
            <a:r>
              <a:rPr lang="en-US" altLang="zh-CN" sz="2400" dirty="0" smtClean="0"/>
              <a:t>/proprietary/frameworks/common/</a:t>
            </a:r>
          </a:p>
          <a:p>
            <a:r>
              <a:rPr lang="en-US" altLang="zh-CN" sz="2400" b="1" i="1" dirty="0" err="1" smtClean="0"/>
              <a:t>com.mediatek.contacts.ext</a:t>
            </a:r>
            <a:r>
              <a:rPr lang="en-US" altLang="zh-CN" sz="2400" dirty="0" smtClean="0"/>
              <a:t>: /packages/apps/</a:t>
            </a:r>
            <a:r>
              <a:rPr lang="en-US" altLang="zh-CN" sz="2400" dirty="0" err="1" smtClean="0"/>
              <a:t>ContactsCommon</a:t>
            </a:r>
            <a:r>
              <a:rPr lang="en-US" altLang="zh-CN" sz="2400" dirty="0" smtClean="0"/>
              <a:t>/ext/</a:t>
            </a:r>
          </a:p>
          <a:p>
            <a:r>
              <a:rPr lang="en-US" altLang="zh-CN" sz="2400" b="1" i="1" dirty="0" err="1" smtClean="0"/>
              <a:t>com.mediatek.incallui.ext</a:t>
            </a:r>
            <a:r>
              <a:rPr lang="en-US" altLang="zh-CN" sz="2400" b="1" i="1" dirty="0" smtClean="0"/>
              <a:t>:</a:t>
            </a:r>
            <a:r>
              <a:rPr lang="en-US" altLang="zh-CN" sz="2400" dirty="0" smtClean="0"/>
              <a:t> /packages/apps/</a:t>
            </a:r>
            <a:r>
              <a:rPr lang="en-US" altLang="zh-CN" sz="2400" dirty="0" err="1" smtClean="0"/>
              <a:t>InCallUI</a:t>
            </a:r>
            <a:r>
              <a:rPr lang="en-US" altLang="zh-CN" sz="2400" dirty="0" smtClean="0"/>
              <a:t>/ext/</a:t>
            </a:r>
          </a:p>
          <a:p>
            <a:r>
              <a:rPr lang="en-US" altLang="zh-CN" sz="2400" b="1" i="1" dirty="0" err="1" smtClean="0"/>
              <a:t>com.mediatek.dialer.ext</a:t>
            </a:r>
            <a:r>
              <a:rPr lang="en-US" altLang="zh-CN" sz="2400" dirty="0" smtClean="0"/>
              <a:t>: /packages/apps/Dialer/ext/</a:t>
            </a:r>
          </a:p>
          <a:p>
            <a:r>
              <a:rPr lang="en-US" altLang="zh-CN" sz="2400" b="1" i="1" dirty="0" err="1" smtClean="0"/>
              <a:t>com.mediatek.phone.ext</a:t>
            </a:r>
            <a:r>
              <a:rPr lang="en-US" altLang="zh-CN" sz="2400" b="1" i="1" dirty="0" smtClean="0"/>
              <a:t>:</a:t>
            </a:r>
            <a:r>
              <a:rPr lang="en-US" altLang="zh-CN" sz="2400" dirty="0" smtClean="0"/>
              <a:t> /packages/services/Telephony/ext/</a:t>
            </a:r>
          </a:p>
          <a:p>
            <a:r>
              <a:rPr lang="en-US" altLang="zh-CN" sz="2400" b="1" i="1" dirty="0" err="1" smtClean="0"/>
              <a:t>ims</a:t>
            </a:r>
            <a:r>
              <a:rPr lang="en-US" altLang="zh-CN" sz="2400" b="1" i="1" dirty="0" smtClean="0"/>
              <a:t>-common</a:t>
            </a:r>
            <a:r>
              <a:rPr lang="en-US" altLang="zh-CN" sz="2400" dirty="0" smtClean="0"/>
              <a:t>: /frameworks/opt/net/</a:t>
            </a:r>
            <a:r>
              <a:rPr lang="en-US" altLang="zh-CN" sz="2400" dirty="0" err="1" smtClean="0"/>
              <a:t>ims</a:t>
            </a:r>
            <a:r>
              <a:rPr lang="en-US" altLang="zh-CN" sz="2400" dirty="0" smtClean="0"/>
              <a:t>/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Android 4.4 Phone</a:t>
            </a:r>
            <a:r>
              <a:rPr lang="zh-CN" altLang="en-US" dirty="0" smtClean="0"/>
              <a:t>工作流程</a:t>
            </a:r>
            <a:endParaRPr lang="zh-CN" altLang="en-US" dirty="0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0" y="2787650"/>
          <a:ext cx="1828800" cy="1371600"/>
        </p:xfrm>
        <a:graphic>
          <a:graphicData uri="http://schemas.openxmlformats.org/presentationml/2006/ole">
            <p:oleObj spid="_x0000_s1030" name="Acrobat Document" showAsIcon="1" r:id="rId3" imgW="914400" imgH="685800" progId="AcroExch.Document.7">
              <p:embed/>
            </p:oleObj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1979613" y="1438275"/>
          <a:ext cx="1828800" cy="1371600"/>
        </p:xfrm>
        <a:graphic>
          <a:graphicData uri="http://schemas.openxmlformats.org/presentationml/2006/ole">
            <p:oleObj spid="_x0000_s1031" name="Acrobat Document" showAsIcon="1" r:id="rId4" imgW="914400" imgH="685800" progId="AcroExch.Document.7">
              <p:embed/>
            </p:oleObj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1979712" y="3429000"/>
          <a:ext cx="1828800" cy="1371600"/>
        </p:xfrm>
        <a:graphic>
          <a:graphicData uri="http://schemas.openxmlformats.org/presentationml/2006/ole">
            <p:oleObj spid="_x0000_s1032" name="Acrobat Document" showAsIcon="1" r:id="rId5" imgW="914400" imgH="685800" progId="AcroExch.Document.7">
              <p:embed/>
            </p:oleObj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4678363" y="2355850"/>
          <a:ext cx="1828800" cy="1371600"/>
        </p:xfrm>
        <a:graphic>
          <a:graphicData uri="http://schemas.openxmlformats.org/presentationml/2006/ole">
            <p:oleObj spid="_x0000_s1033" name="Acrobat Document" showAsIcon="1" r:id="rId6" imgW="914400" imgH="685800" progId="AcroExch.Document.7">
              <p:embed/>
            </p:oleObj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1979613" y="4516438"/>
          <a:ext cx="1828800" cy="1371600"/>
        </p:xfrm>
        <a:graphic>
          <a:graphicData uri="http://schemas.openxmlformats.org/presentationml/2006/ole">
            <p:oleObj spid="_x0000_s1034" name="Acrobat Document" showAsIcon="1" r:id="rId7" imgW="914400" imgH="685800" progId="AcroExch.Document.7">
              <p:embed/>
            </p:oleObj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/>
        </p:nvGraphicFramePr>
        <p:xfrm>
          <a:off x="4678363" y="3940175"/>
          <a:ext cx="1828800" cy="1371600"/>
        </p:xfrm>
        <a:graphic>
          <a:graphicData uri="http://schemas.openxmlformats.org/presentationml/2006/ole">
            <p:oleObj spid="_x0000_s1035" name="Acrobat Document" showAsIcon="1" r:id="rId8" imgW="914400" imgH="685800" progId="AcroExch.Document.7">
              <p:embed/>
            </p:oleObj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/>
        </p:nvGraphicFramePr>
        <p:xfrm>
          <a:off x="7016750" y="2878138"/>
          <a:ext cx="1828800" cy="1371600"/>
        </p:xfrm>
        <a:graphic>
          <a:graphicData uri="http://schemas.openxmlformats.org/presentationml/2006/ole">
            <p:oleObj spid="_x0000_s1036" name="Acrobat Document" showAsIcon="1" r:id="rId9" imgW="914400" imgH="685800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关键技术点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ChangeAspect="1"/>
          </p:cNvGraphicFramePr>
          <p:nvPr>
            <p:ph idx="1"/>
          </p:nvPr>
        </p:nvGraphicFramePr>
        <p:xfrm>
          <a:off x="1438275" y="1798638"/>
          <a:ext cx="1828800" cy="1371600"/>
        </p:xfrm>
        <a:graphic>
          <a:graphicData uri="http://schemas.openxmlformats.org/presentationml/2006/ole">
            <p:oleObj spid="_x0000_s2050" name="Acrobat Document" showAsIcon="1" r:id="rId3" imgW="914400" imgH="685800" progId="AcroExch.Document.7">
              <p:embed/>
            </p:oleObj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438275" y="3598863"/>
          <a:ext cx="1828800" cy="1371600"/>
        </p:xfrm>
        <a:graphic>
          <a:graphicData uri="http://schemas.openxmlformats.org/presentationml/2006/ole">
            <p:oleObj spid="_x0000_s2051" name="Acrobat Document" showAsIcon="1" r:id="rId4" imgW="914400" imgH="685800" progId="AcroExch.Document.7">
              <p:embed/>
            </p:oleObj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3598863" y="1798638"/>
          <a:ext cx="1828800" cy="1371600"/>
        </p:xfrm>
        <a:graphic>
          <a:graphicData uri="http://schemas.openxmlformats.org/presentationml/2006/ole">
            <p:oleObj spid="_x0000_s2052" name="Acrobat Document" showAsIcon="1" r:id="rId5" imgW="914400" imgH="685800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zh-CN" altLang="en-US" dirty="0" smtClean="0"/>
              <a:t>密码：</a:t>
            </a:r>
            <a:r>
              <a:rPr lang="en-US" altLang="zh-CN" dirty="0" smtClean="0"/>
              <a:t>5344764747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Android 5.1 MTK Training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3598863" y="2517775"/>
          <a:ext cx="1828800" cy="1371600"/>
        </p:xfrm>
        <a:graphic>
          <a:graphicData uri="http://schemas.openxmlformats.org/presentationml/2006/ole">
            <p:oleObj spid="_x0000_s19458" name="Acrobat Document" showAsIcon="1" r:id="rId3" imgW="914400" imgH="685800" progId="AcroExch.Document.7">
              <p:embed/>
            </p:oleObj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598863" y="4318000"/>
          <a:ext cx="1828800" cy="1371600"/>
        </p:xfrm>
        <a:graphic>
          <a:graphicData uri="http://schemas.openxmlformats.org/presentationml/2006/ole">
            <p:oleObj spid="_x0000_s19461" name="Acrobat Document" showAsIcon="1" r:id="rId4" imgW="914400" imgH="685800" progId="AcroExch.Document.7">
              <p:embed/>
            </p:oleObj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5397500" y="2517775"/>
          <a:ext cx="1828800" cy="1371600"/>
        </p:xfrm>
        <a:graphic>
          <a:graphicData uri="http://schemas.openxmlformats.org/presentationml/2006/ole">
            <p:oleObj spid="_x0000_s19462" name="Acrobat Document" showAsIcon="1" r:id="rId5" imgW="914400" imgH="685800" progId="AcroExch.Document.7">
              <p:embed/>
            </p:oleObj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5397500" y="4318000"/>
          <a:ext cx="1828800" cy="1371600"/>
        </p:xfrm>
        <a:graphic>
          <a:graphicData uri="http://schemas.openxmlformats.org/presentationml/2006/ole">
            <p:oleObj spid="_x0000_s19463" name="Acrobat Document" showAsIcon="1" r:id="rId6" imgW="914400" imgH="685800" progId="AcroExch.Document.7">
              <p:embed/>
            </p:oleObj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1438275" y="2517775"/>
          <a:ext cx="1828800" cy="1371600"/>
        </p:xfrm>
        <a:graphic>
          <a:graphicData uri="http://schemas.openxmlformats.org/presentationml/2006/ole">
            <p:oleObj spid="_x0000_s19464" name="Acrobat Document" showAsIcon="1" r:id="rId7" imgW="914400" imgH="685800" progId="AcroExch.Document.7">
              <p:embed/>
            </p:oleObj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1438275" y="3957638"/>
          <a:ext cx="1828800" cy="1371600"/>
        </p:xfrm>
        <a:graphic>
          <a:graphicData uri="http://schemas.openxmlformats.org/presentationml/2006/ole">
            <p:oleObj spid="_x0000_s19465" name="Acrobat Document" showAsIcon="1" r:id="rId8" imgW="914400" imgH="685800" progId="AcroExch.Document.7">
              <p:embed/>
            </p:oleObj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1438275" y="5397500"/>
          <a:ext cx="1828800" cy="1371600"/>
        </p:xfrm>
        <a:graphic>
          <a:graphicData uri="http://schemas.openxmlformats.org/presentationml/2006/ole">
            <p:oleObj spid="_x0000_s19466" name="Acrobat Document" showAsIcon="1" r:id="rId9" imgW="914400" imgH="685800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参考资料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MTK</a:t>
            </a:r>
            <a:r>
              <a:rPr lang="zh-CN" altLang="en-US" sz="2800" dirty="0" smtClean="0"/>
              <a:t>官方文档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/>
              <a:t> http://172.20.30.3/PH_phone/8.MTK doc</a:t>
            </a:r>
          </a:p>
          <a:p>
            <a:r>
              <a:rPr lang="en-US" altLang="zh-CN" sz="2800" dirty="0" smtClean="0"/>
              <a:t>V387</a:t>
            </a:r>
            <a:r>
              <a:rPr lang="zh-CN" altLang="en-US" sz="2800" dirty="0" smtClean="0"/>
              <a:t>源代码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/>
              <a:t> </a:t>
            </a:r>
            <a:r>
              <a:rPr lang="en-US" altLang="zh-CN" sz="2800" dirty="0" smtClean="0">
                <a:hlinkClick r:id="rId2" action="ppaction://hlinkfile"/>
              </a:rPr>
              <a:t>\\172.20.30.4\localhome\workspace\sangfei-v387</a:t>
            </a:r>
            <a:r>
              <a:rPr lang="en-US" altLang="zh-CN" sz="2800" dirty="0" smtClean="0"/>
              <a:t> </a:t>
            </a:r>
            <a:br>
              <a:rPr lang="en-US" altLang="zh-CN" sz="2800" dirty="0" smtClean="0"/>
            </a:br>
            <a:r>
              <a:rPr lang="en-US" altLang="zh-CN" sz="2800" dirty="0" smtClean="0">
                <a:hlinkClick r:id="rId3"/>
              </a:rPr>
              <a:t>http://172.20.30.16:8080/source/xref/sangfei-v387/</a:t>
            </a:r>
            <a:r>
              <a:rPr lang="en-US" altLang="zh-CN" sz="2800" dirty="0" smtClean="0"/>
              <a:t> </a:t>
            </a:r>
          </a:p>
          <a:p>
            <a:r>
              <a:rPr lang="en-US" altLang="zh-CN" sz="2800" dirty="0" smtClean="0"/>
              <a:t>MT6755</a:t>
            </a:r>
            <a:r>
              <a:rPr lang="zh-CN" altLang="en-US" sz="2800" dirty="0" smtClean="0"/>
              <a:t>源代码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>
                <a:hlinkClick r:id="rId4" action="ppaction://hlinkfile"/>
              </a:rPr>
              <a:t>\\172.20.25.5\mt6755</a:t>
            </a:r>
            <a:r>
              <a:rPr lang="en-US" altLang="zh-CN" sz="2800" dirty="0" smtClean="0"/>
              <a:t> </a:t>
            </a:r>
            <a:br>
              <a:rPr lang="en-US" altLang="zh-CN" sz="2800" dirty="0" smtClean="0"/>
            </a:br>
            <a:r>
              <a:rPr lang="en-US" altLang="zh-CN" sz="2800" dirty="0" smtClean="0">
                <a:hlinkClick r:id="rId5"/>
              </a:rPr>
              <a:t>http://172.20.30.16:8080/source/xref/MT6755/</a:t>
            </a:r>
            <a:r>
              <a:rPr lang="en-US" altLang="zh-CN" sz="2800" dirty="0" smtClean="0"/>
              <a:t> 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版本历史</a:t>
            </a:r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History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Owner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2015-8-10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初始版本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Zhonglong</a:t>
                      </a:r>
                      <a:r>
                        <a:rPr lang="en-US" altLang="zh-CN" baseline="0" dirty="0" smtClean="0"/>
                        <a:t> </a:t>
                      </a:r>
                      <a:r>
                        <a:rPr lang="en-US" altLang="zh-CN" dirty="0" smtClean="0"/>
                        <a:t>Chen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2015-9-18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增加</a:t>
                      </a:r>
                      <a:r>
                        <a:rPr lang="en-US" altLang="zh-CN" dirty="0" smtClean="0"/>
                        <a:t>V387</a:t>
                      </a:r>
                      <a:r>
                        <a:rPr lang="zh-CN" altLang="en-US" dirty="0" smtClean="0"/>
                        <a:t>源代码说明</a:t>
                      </a:r>
                      <a:endParaRPr lang="en-US" altLang="zh-CN" dirty="0" smtClean="0"/>
                    </a:p>
                    <a:p>
                      <a:r>
                        <a:rPr lang="zh-CN" altLang="en-US" dirty="0" smtClean="0"/>
                        <a:t>增加</a:t>
                      </a:r>
                      <a:r>
                        <a:rPr lang="en-US" altLang="zh-CN" dirty="0" smtClean="0"/>
                        <a:t>MTK</a:t>
                      </a:r>
                      <a:r>
                        <a:rPr lang="zh-CN" altLang="en-US" dirty="0" smtClean="0"/>
                        <a:t>官方文档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Zhonglong</a:t>
                      </a:r>
                      <a:r>
                        <a:rPr lang="en-US" altLang="zh-CN" baseline="0" dirty="0" smtClean="0"/>
                        <a:t> </a:t>
                      </a:r>
                      <a:r>
                        <a:rPr lang="en-US" altLang="zh-CN" dirty="0" smtClean="0"/>
                        <a:t>Chen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2015-9-22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增加</a:t>
                      </a:r>
                      <a:r>
                        <a:rPr lang="en-US" altLang="zh-CN" dirty="0" smtClean="0"/>
                        <a:t>Android</a:t>
                      </a:r>
                      <a:r>
                        <a:rPr lang="en-US" altLang="zh-CN" baseline="0" dirty="0" smtClean="0"/>
                        <a:t> 5.1</a:t>
                      </a:r>
                      <a:r>
                        <a:rPr lang="zh-CN" altLang="en-US" baseline="0" dirty="0" smtClean="0"/>
                        <a:t>相关内容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Zhonglong Chen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Emulator </a:t>
            </a:r>
            <a:r>
              <a:rPr lang="zh-CN" altLang="en-US" dirty="0" smtClean="0"/>
              <a:t>编译环境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服务器：</a:t>
            </a:r>
            <a:r>
              <a:rPr lang="en-US" altLang="zh-CN" dirty="0" smtClean="0"/>
              <a:t>172.20.30.16</a:t>
            </a:r>
            <a:br>
              <a:rPr lang="en-US" altLang="zh-CN" dirty="0" smtClean="0"/>
            </a:br>
            <a:r>
              <a:rPr lang="zh-CN" altLang="en-US" dirty="0" smtClean="0"/>
              <a:t>账号：</a:t>
            </a:r>
            <a:r>
              <a:rPr lang="en-US" altLang="zh-CN" dirty="0" err="1" smtClean="0"/>
              <a:t>zhonglong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zhonglong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err="1" smtClean="0"/>
              <a:t>cd</a:t>
            </a:r>
            <a:r>
              <a:rPr lang="en-US" altLang="zh-CN" dirty="0" smtClean="0"/>
              <a:t> MStar628/6a628_cn_2k14/android/</a:t>
            </a:r>
          </a:p>
          <a:p>
            <a:r>
              <a:rPr lang="en-US" altLang="zh-CN" dirty="0" smtClean="0"/>
              <a:t>set_mstar918</a:t>
            </a:r>
          </a:p>
          <a:p>
            <a:r>
              <a:rPr lang="en-US" altLang="zh-CN" dirty="0" smtClean="0"/>
              <a:t>source build/envsetup.sh</a:t>
            </a:r>
          </a:p>
          <a:p>
            <a:r>
              <a:rPr lang="en-US" altLang="zh-CN" dirty="0" smtClean="0"/>
              <a:t>lunch </a:t>
            </a:r>
            <a:r>
              <a:rPr lang="en-US" altLang="zh-CN" dirty="0" err="1" smtClean="0"/>
              <a:t>full_ebony-userdebug</a:t>
            </a:r>
            <a:endParaRPr lang="en-US" altLang="zh-CN" dirty="0" smtClean="0"/>
          </a:p>
          <a:p>
            <a:r>
              <a:rPr lang="en-US" altLang="zh-CN" dirty="0" err="1" smtClean="0"/>
              <a:t>cd</a:t>
            </a:r>
            <a:r>
              <a:rPr lang="en-US" altLang="zh-CN" dirty="0" smtClean="0"/>
              <a:t> packages/apps/Dialer/</a:t>
            </a:r>
          </a:p>
          <a:p>
            <a:r>
              <a:rPr lang="en-US" altLang="zh-CN" dirty="0" smtClean="0"/>
              <a:t>mm -B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6477000" y="5037138"/>
          <a:ext cx="1828800" cy="1371600"/>
        </p:xfrm>
        <a:graphic>
          <a:graphicData uri="http://schemas.openxmlformats.org/presentationml/2006/ole">
            <p:oleObj spid="_x0000_s3074" name="Package" showAsIcon="1" r:id="rId3" imgW="914400" imgH="685800" progId="Package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V387 </a:t>
            </a:r>
            <a:r>
              <a:rPr lang="zh-CN" altLang="en-US" dirty="0" smtClean="0"/>
              <a:t>编译环境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服务器：</a:t>
            </a:r>
            <a:r>
              <a:rPr lang="en-US" altLang="zh-CN" dirty="0" smtClean="0"/>
              <a:t>172.20.30.4</a:t>
            </a:r>
            <a:br>
              <a:rPr lang="en-US" altLang="zh-CN" dirty="0" smtClean="0"/>
            </a:br>
            <a:r>
              <a:rPr lang="zh-CN" altLang="en-US" dirty="0" smtClean="0"/>
              <a:t>账号：</a:t>
            </a:r>
            <a:r>
              <a:rPr lang="en-US" altLang="zh-CN" dirty="0" err="1" smtClean="0"/>
              <a:t>joe.chan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joe.chan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cd</a:t>
            </a:r>
            <a:r>
              <a:rPr lang="en-US" altLang="zh-CN" dirty="0" smtClean="0"/>
              <a:t> workspace/sangfei-v387/</a:t>
            </a:r>
          </a:p>
          <a:p>
            <a:r>
              <a:rPr lang="en-US" altLang="zh-CN" dirty="0" smtClean="0"/>
              <a:t>./eng_mk.sh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依赖项目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ContactsCommon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smtClean="0"/>
              <a:t>packages/apps/</a:t>
            </a:r>
            <a:r>
              <a:rPr lang="en-US" altLang="zh-CN" dirty="0" err="1" smtClean="0"/>
              <a:t>ContactsCommon</a:t>
            </a:r>
            <a:r>
              <a:rPr lang="en-US" altLang="zh-CN" dirty="0" smtClean="0"/>
              <a:t>/</a:t>
            </a:r>
          </a:p>
          <a:p>
            <a:r>
              <a:rPr lang="en-US" altLang="zh-CN" dirty="0" err="1" smtClean="0"/>
              <a:t>InCallUI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packages/apps/</a:t>
            </a:r>
            <a:r>
              <a:rPr lang="en-US" altLang="zh-CN" dirty="0" err="1" smtClean="0"/>
              <a:t>InCallUI</a:t>
            </a:r>
            <a:r>
              <a:rPr lang="en-US" altLang="zh-CN" dirty="0" smtClean="0"/>
              <a:t>/</a:t>
            </a:r>
          </a:p>
          <a:p>
            <a:endParaRPr lang="en-US" altLang="zh-CN" dirty="0"/>
          </a:p>
          <a:p>
            <a:r>
              <a:rPr lang="en-US" altLang="zh-CN" dirty="0" err="1" smtClean="0"/>
              <a:t>TeleService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packages/services/Telephony/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Android 4.4 </a:t>
            </a:r>
            <a:r>
              <a:rPr lang="zh-CN" altLang="en-US" dirty="0" smtClean="0"/>
              <a:t>代码结构</a:t>
            </a:r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Android 4.4 </a:t>
            </a:r>
            <a:r>
              <a:rPr lang="zh-CN" altLang="en-US" dirty="0" smtClean="0"/>
              <a:t>依赖</a:t>
            </a:r>
            <a:r>
              <a:rPr lang="zh-CN" altLang="en-US" dirty="0"/>
              <a:t>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sz="2400" b="1" i="1" dirty="0" smtClean="0"/>
              <a:t>telephony-common</a:t>
            </a:r>
            <a:r>
              <a:rPr lang="en-US" altLang="zh-CN" sz="2400" dirty="0" smtClean="0"/>
              <a:t>: frameworks/opt/telephony/</a:t>
            </a:r>
          </a:p>
          <a:p>
            <a:r>
              <a:rPr lang="en-US" altLang="zh-CN" sz="2400" b="1" i="1" dirty="0" err="1" smtClean="0"/>
              <a:t>voip</a:t>
            </a:r>
            <a:r>
              <a:rPr lang="en-US" altLang="zh-CN" sz="2400" b="1" i="1" dirty="0" smtClean="0"/>
              <a:t>-common</a:t>
            </a:r>
            <a:r>
              <a:rPr lang="en-US" altLang="zh-CN" sz="2400" dirty="0" smtClean="0"/>
              <a:t>: frameworks/opt/net/</a:t>
            </a:r>
            <a:r>
              <a:rPr lang="en-US" altLang="zh-CN" sz="2400" dirty="0" err="1" smtClean="0"/>
              <a:t>voip</a:t>
            </a:r>
            <a:r>
              <a:rPr lang="en-US" altLang="zh-CN" sz="2400" dirty="0" smtClean="0"/>
              <a:t>/</a:t>
            </a:r>
          </a:p>
          <a:p>
            <a:r>
              <a:rPr lang="en-US" altLang="zh-CN" sz="2400" b="1" i="1" dirty="0" err="1" smtClean="0"/>
              <a:t>com.android.phone.shared</a:t>
            </a:r>
            <a:r>
              <a:rPr lang="en-US" altLang="zh-CN" sz="2400" dirty="0" smtClean="0"/>
              <a:t>: packages/apps/</a:t>
            </a:r>
            <a:r>
              <a:rPr lang="en-US" altLang="zh-CN" sz="2400" dirty="0" err="1" smtClean="0"/>
              <a:t>PhoneCommon</a:t>
            </a:r>
            <a:r>
              <a:rPr lang="en-US" altLang="zh-CN" sz="2400" dirty="0" smtClean="0"/>
              <a:t>/</a:t>
            </a:r>
          </a:p>
          <a:p>
            <a:r>
              <a:rPr lang="en-US" altLang="zh-CN" sz="2400" b="1" i="1" dirty="0" err="1" smtClean="0"/>
              <a:t>com.android.services.telephony.common</a:t>
            </a:r>
            <a:r>
              <a:rPr lang="en-US" altLang="zh-CN" sz="2400" dirty="0" smtClean="0"/>
              <a:t>: packages/services/Telephony/common/</a:t>
            </a:r>
          </a:p>
          <a:p>
            <a:r>
              <a:rPr lang="en-US" altLang="zh-CN" sz="2400" b="1" i="1" dirty="0" err="1" smtClean="0"/>
              <a:t>com.android.vcard</a:t>
            </a:r>
            <a:r>
              <a:rPr lang="en-US" altLang="zh-CN" sz="2400" dirty="0" smtClean="0"/>
              <a:t>: frameworks/opt/</a:t>
            </a:r>
            <a:r>
              <a:rPr lang="en-US" altLang="zh-CN" sz="2400" dirty="0" err="1" smtClean="0"/>
              <a:t>vcard</a:t>
            </a:r>
            <a:r>
              <a:rPr lang="en-US" altLang="zh-CN" sz="2400" dirty="0" smtClean="0"/>
              <a:t>/</a:t>
            </a:r>
          </a:p>
          <a:p>
            <a:r>
              <a:rPr lang="en-US" altLang="zh-CN" sz="2400" b="1" i="1" dirty="0" smtClean="0"/>
              <a:t>android-common</a:t>
            </a:r>
            <a:r>
              <a:rPr lang="en-US" altLang="zh-CN" sz="2400" dirty="0" smtClean="0"/>
              <a:t>: frameworks/ex/common/</a:t>
            </a:r>
          </a:p>
          <a:p>
            <a:r>
              <a:rPr lang="en-US" altLang="zh-CN" sz="2400" b="1" i="1" dirty="0" smtClean="0"/>
              <a:t>guava</a:t>
            </a:r>
            <a:r>
              <a:rPr lang="en-US" altLang="zh-CN" sz="2400" dirty="0" smtClean="0"/>
              <a:t>: external/guava/</a:t>
            </a:r>
          </a:p>
          <a:p>
            <a:r>
              <a:rPr lang="en-US" altLang="zh-CN" sz="2400" b="1" i="1" dirty="0" smtClean="0"/>
              <a:t>android-support-v13</a:t>
            </a:r>
          </a:p>
          <a:p>
            <a:r>
              <a:rPr lang="en-US" altLang="zh-CN" sz="2400" b="1" i="1" dirty="0" smtClean="0"/>
              <a:t>android-support-v4</a:t>
            </a:r>
          </a:p>
          <a:p>
            <a:r>
              <a:rPr lang="en-US" altLang="zh-CN" sz="2400" b="1" i="1" dirty="0" smtClean="0"/>
              <a:t>android-ex-</a:t>
            </a:r>
            <a:r>
              <a:rPr lang="en-US" altLang="zh-CN" sz="2400" b="1" i="1" dirty="0" err="1" smtClean="0"/>
              <a:t>variablespeed</a:t>
            </a:r>
            <a:r>
              <a:rPr lang="en-US" altLang="zh-CN" sz="2400" dirty="0" smtClean="0"/>
              <a:t>: frameworks/ex/</a:t>
            </a:r>
            <a:r>
              <a:rPr lang="en-US" altLang="zh-CN" sz="2400" dirty="0" err="1" smtClean="0"/>
              <a:t>variablespeed</a:t>
            </a:r>
            <a:r>
              <a:rPr lang="en-US" altLang="zh-CN" sz="2400" dirty="0" smtClean="0"/>
              <a:t>/</a:t>
            </a:r>
          </a:p>
          <a:p>
            <a:r>
              <a:rPr lang="en-US" altLang="zh-CN" sz="2400" b="1" i="1" dirty="0" err="1" smtClean="0"/>
              <a:t>libphonenumber</a:t>
            </a:r>
            <a:r>
              <a:rPr lang="en-US" altLang="zh-CN" sz="2400" dirty="0" smtClean="0"/>
              <a:t>: external/</a:t>
            </a:r>
            <a:r>
              <a:rPr lang="en-US" altLang="zh-CN" sz="2400" dirty="0" err="1" smtClean="0"/>
              <a:t>libphonenumber</a:t>
            </a:r>
            <a:r>
              <a:rPr lang="en-US" altLang="zh-CN" sz="2400" dirty="0" smtClean="0"/>
              <a:t>/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Android 4.4 </a:t>
            </a:r>
            <a:r>
              <a:rPr lang="zh-CN" altLang="en-US" dirty="0" smtClean="0"/>
              <a:t>依赖库 </a:t>
            </a:r>
            <a:r>
              <a:rPr lang="en-US" altLang="zh-CN" dirty="0" smtClean="0"/>
              <a:t>(MTK+)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i="1" dirty="0" err="1" smtClean="0"/>
              <a:t>mediatek</a:t>
            </a:r>
            <a:r>
              <a:rPr lang="en-US" altLang="zh-CN" sz="2400" b="1" i="1" dirty="0" smtClean="0"/>
              <a:t>-framework</a:t>
            </a:r>
            <a:r>
              <a:rPr lang="en-US" altLang="zh-CN" sz="2400" dirty="0" smtClean="0"/>
              <a:t>: /</a:t>
            </a:r>
            <a:r>
              <a:rPr lang="en-US" altLang="zh-CN" sz="2400" dirty="0" err="1" smtClean="0"/>
              <a:t>mediatek</a:t>
            </a:r>
            <a:r>
              <a:rPr lang="en-US" altLang="zh-CN" sz="2400" dirty="0" smtClean="0"/>
              <a:t>/frameworks/base/</a:t>
            </a:r>
          </a:p>
          <a:p>
            <a:r>
              <a:rPr lang="en-US" altLang="zh-CN" sz="2400" b="1" i="1" dirty="0" err="1" smtClean="0"/>
              <a:t>mediatek</a:t>
            </a:r>
            <a:r>
              <a:rPr lang="en-US" altLang="zh-CN" sz="2400" b="1" i="1" dirty="0" smtClean="0"/>
              <a:t>-common</a:t>
            </a:r>
            <a:r>
              <a:rPr lang="en-US" altLang="zh-CN" sz="2400" dirty="0" smtClean="0"/>
              <a:t>: /</a:t>
            </a:r>
            <a:r>
              <a:rPr lang="en-US" altLang="zh-CN" sz="2400" dirty="0" err="1" smtClean="0"/>
              <a:t>mediatek</a:t>
            </a:r>
            <a:r>
              <a:rPr lang="en-US" altLang="zh-CN" sz="2400" dirty="0" smtClean="0"/>
              <a:t>/frameworks/common/</a:t>
            </a:r>
          </a:p>
          <a:p>
            <a:r>
              <a:rPr lang="en-US" altLang="zh-CN" sz="2400" b="1" i="1" dirty="0" err="1" smtClean="0"/>
              <a:t>CellConnUtil</a:t>
            </a:r>
            <a:r>
              <a:rPr lang="en-US" altLang="zh-CN" sz="2400" b="1" i="1" dirty="0" smtClean="0"/>
              <a:t>:</a:t>
            </a:r>
            <a:r>
              <a:rPr lang="en-US" altLang="zh-CN" sz="2400" dirty="0" smtClean="0"/>
              <a:t> /</a:t>
            </a:r>
            <a:r>
              <a:rPr lang="en-US" altLang="zh-CN" sz="2400" dirty="0" err="1" smtClean="0"/>
              <a:t>mediatek</a:t>
            </a:r>
            <a:r>
              <a:rPr lang="en-US" altLang="zh-CN" sz="2400" dirty="0" smtClean="0"/>
              <a:t>/packages/apps/</a:t>
            </a:r>
            <a:r>
              <a:rPr lang="en-US" altLang="zh-CN" sz="2400" dirty="0" err="1" smtClean="0"/>
              <a:t>CellConnService</a:t>
            </a:r>
            <a:r>
              <a:rPr lang="en-US" altLang="zh-CN" sz="2400" dirty="0" smtClean="0"/>
              <a:t>/</a:t>
            </a:r>
          </a:p>
          <a:p>
            <a:r>
              <a:rPr lang="en-US" altLang="zh-CN" sz="2400" b="1" i="1" dirty="0" err="1" smtClean="0"/>
              <a:t>com.mediatek.contacts.ext</a:t>
            </a:r>
            <a:r>
              <a:rPr lang="en-US" altLang="zh-CN" sz="2400" dirty="0" smtClean="0"/>
              <a:t>: /packages/apps/</a:t>
            </a:r>
            <a:r>
              <a:rPr lang="en-US" altLang="zh-CN" sz="2400" dirty="0" err="1" smtClean="0"/>
              <a:t>ContactsCommon</a:t>
            </a:r>
            <a:r>
              <a:rPr lang="en-US" altLang="zh-CN" sz="2400" dirty="0" smtClean="0"/>
              <a:t>/ext/</a:t>
            </a:r>
          </a:p>
          <a:p>
            <a:r>
              <a:rPr lang="en-US" altLang="zh-CN" sz="2400" b="1" i="1" dirty="0" err="1" smtClean="0"/>
              <a:t>com.mediatek.incallui.ext</a:t>
            </a:r>
            <a:r>
              <a:rPr lang="en-US" altLang="zh-CN" sz="2400" b="1" i="1" dirty="0" smtClean="0"/>
              <a:t>:</a:t>
            </a:r>
            <a:r>
              <a:rPr lang="en-US" altLang="zh-CN" sz="2400" dirty="0" smtClean="0"/>
              <a:t> /packages/apps/</a:t>
            </a:r>
            <a:r>
              <a:rPr lang="en-US" altLang="zh-CN" sz="2400" dirty="0" err="1" smtClean="0"/>
              <a:t>InCallUI</a:t>
            </a:r>
            <a:r>
              <a:rPr lang="en-US" altLang="zh-CN" sz="2400" dirty="0" smtClean="0"/>
              <a:t>/ext/</a:t>
            </a:r>
          </a:p>
          <a:p>
            <a:r>
              <a:rPr lang="en-US" altLang="zh-CN" sz="2400" b="1" i="1" dirty="0" err="1" smtClean="0"/>
              <a:t>com.mediatek.phone.ext</a:t>
            </a:r>
            <a:r>
              <a:rPr lang="en-US" altLang="zh-CN" sz="2400" b="1" i="1" dirty="0" smtClean="0"/>
              <a:t>:</a:t>
            </a:r>
            <a:r>
              <a:rPr lang="en-US" altLang="zh-CN" sz="2400" dirty="0" smtClean="0"/>
              <a:t> /packages/services/Telephony/ext/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Android 5.1 </a:t>
            </a:r>
            <a:r>
              <a:rPr lang="zh-CN" altLang="en-US" dirty="0" smtClean="0"/>
              <a:t>代码结构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Android 5.1 </a:t>
            </a:r>
            <a:r>
              <a:rPr lang="zh-CN" altLang="en-US" dirty="0" smtClean="0"/>
              <a:t>依赖库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sz="2400" b="1" i="1" dirty="0" smtClean="0"/>
              <a:t>telephony-common</a:t>
            </a:r>
            <a:r>
              <a:rPr lang="en-US" altLang="zh-CN" sz="2400" dirty="0" smtClean="0"/>
              <a:t>: frameworks/opt/telephony/</a:t>
            </a:r>
          </a:p>
          <a:p>
            <a:r>
              <a:rPr lang="en-US" altLang="zh-CN" sz="2400" b="1" i="1" dirty="0" err="1" smtClean="0"/>
              <a:t>voip</a:t>
            </a:r>
            <a:r>
              <a:rPr lang="en-US" altLang="zh-CN" sz="2400" b="1" i="1" dirty="0" smtClean="0"/>
              <a:t>-common</a:t>
            </a:r>
            <a:r>
              <a:rPr lang="en-US" altLang="zh-CN" sz="2400" dirty="0" smtClean="0"/>
              <a:t>: frameworks/opt/net/</a:t>
            </a:r>
            <a:r>
              <a:rPr lang="en-US" altLang="zh-CN" sz="2400" dirty="0" err="1" smtClean="0"/>
              <a:t>voip</a:t>
            </a:r>
            <a:r>
              <a:rPr lang="en-US" altLang="zh-CN" sz="2400" dirty="0" smtClean="0"/>
              <a:t>/</a:t>
            </a:r>
          </a:p>
          <a:p>
            <a:r>
              <a:rPr lang="en-US" altLang="zh-CN" sz="2400" b="1" i="1" dirty="0" err="1" smtClean="0"/>
              <a:t>com.android.services.telephony.common</a:t>
            </a:r>
            <a:r>
              <a:rPr lang="en-US" altLang="zh-CN" sz="2400" dirty="0" smtClean="0"/>
              <a:t>: packages/services/Telephony/common/</a:t>
            </a:r>
          </a:p>
          <a:p>
            <a:r>
              <a:rPr lang="en-US" altLang="zh-CN" sz="2400" b="1" i="1" dirty="0" err="1" smtClean="0"/>
              <a:t>com.android.vcard</a:t>
            </a:r>
            <a:r>
              <a:rPr lang="en-US" altLang="zh-CN" sz="2400" dirty="0" smtClean="0"/>
              <a:t>: frameworks/opt/</a:t>
            </a:r>
            <a:r>
              <a:rPr lang="en-US" altLang="zh-CN" sz="2400" dirty="0" err="1" smtClean="0"/>
              <a:t>vcard</a:t>
            </a:r>
            <a:r>
              <a:rPr lang="en-US" altLang="zh-CN" sz="2400" dirty="0" smtClean="0"/>
              <a:t>/</a:t>
            </a:r>
          </a:p>
          <a:p>
            <a:r>
              <a:rPr lang="en-US" altLang="zh-CN" sz="2400" b="1" i="1" dirty="0" smtClean="0"/>
              <a:t>android-common</a:t>
            </a:r>
            <a:r>
              <a:rPr lang="en-US" altLang="zh-CN" sz="2400" dirty="0" smtClean="0"/>
              <a:t>: frameworks/ex/common/</a:t>
            </a:r>
          </a:p>
          <a:p>
            <a:r>
              <a:rPr lang="en-US" altLang="zh-CN" sz="2400" b="1" i="1" dirty="0" smtClean="0"/>
              <a:t>guava</a:t>
            </a:r>
            <a:r>
              <a:rPr lang="en-US" altLang="zh-CN" sz="2400" dirty="0" smtClean="0"/>
              <a:t>: external/guava/</a:t>
            </a:r>
          </a:p>
          <a:p>
            <a:r>
              <a:rPr lang="en-US" altLang="zh-CN" sz="2400" b="1" i="1" dirty="0" smtClean="0"/>
              <a:t>android-support-v13</a:t>
            </a:r>
          </a:p>
          <a:p>
            <a:r>
              <a:rPr lang="en-US" altLang="zh-CN" sz="2400" b="1" i="1" dirty="0" smtClean="0"/>
              <a:t>android-support-v4</a:t>
            </a:r>
          </a:p>
          <a:p>
            <a:r>
              <a:rPr lang="en-US" altLang="zh-CN" sz="2400" b="1" i="1" dirty="0" smtClean="0"/>
              <a:t>android-ex-</a:t>
            </a:r>
            <a:r>
              <a:rPr lang="en-US" altLang="zh-CN" sz="2400" b="1" i="1" dirty="0" err="1" smtClean="0"/>
              <a:t>variablespeed</a:t>
            </a:r>
            <a:r>
              <a:rPr lang="en-US" altLang="zh-CN" sz="2400" dirty="0" smtClean="0"/>
              <a:t>: frameworks/ex/</a:t>
            </a:r>
            <a:r>
              <a:rPr lang="en-US" altLang="zh-CN" sz="2400" dirty="0" err="1" smtClean="0"/>
              <a:t>variablespeed</a:t>
            </a:r>
            <a:r>
              <a:rPr lang="en-US" altLang="zh-CN" sz="2400" dirty="0" smtClean="0"/>
              <a:t>/</a:t>
            </a:r>
          </a:p>
          <a:p>
            <a:r>
              <a:rPr lang="en-US" altLang="zh-CN" sz="2400" b="1" i="1" dirty="0" smtClean="0"/>
              <a:t>android-common-chips</a:t>
            </a:r>
            <a:r>
              <a:rPr lang="en-US" altLang="zh-CN" sz="2400" dirty="0" smtClean="0"/>
              <a:t>: /frameworks/ex/chips/</a:t>
            </a:r>
          </a:p>
          <a:p>
            <a:r>
              <a:rPr lang="en-US" altLang="zh-CN" sz="2400" b="1" i="1" dirty="0" err="1" smtClean="0"/>
              <a:t>libphonenumber</a:t>
            </a:r>
            <a:endParaRPr lang="en-US" altLang="zh-CN" sz="2400" dirty="0" smtClean="0"/>
          </a:p>
          <a:p>
            <a:r>
              <a:rPr lang="en-US" altLang="zh-CN" sz="2400" b="1" i="1" dirty="0" err="1" smtClean="0"/>
              <a:t>libgeocoding</a:t>
            </a:r>
            <a:endParaRPr lang="zh-CN" altLang="en-US" sz="24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257</Words>
  <Application>Microsoft Office PowerPoint</Application>
  <PresentationFormat>全屏显示(4:3)</PresentationFormat>
  <Paragraphs>104</Paragraphs>
  <Slides>15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18" baseType="lpstr">
      <vt:lpstr>Office 主题</vt:lpstr>
      <vt:lpstr>Package</vt:lpstr>
      <vt:lpstr>Acrobat Document</vt:lpstr>
      <vt:lpstr>拨号 源代码分析</vt:lpstr>
      <vt:lpstr>Emulator 编译环境</vt:lpstr>
      <vt:lpstr>V387 编译环境</vt:lpstr>
      <vt:lpstr>依赖项目</vt:lpstr>
      <vt:lpstr>Android 4.4 代码结构</vt:lpstr>
      <vt:lpstr>Android 4.4 依赖库</vt:lpstr>
      <vt:lpstr>Android 4.4 依赖库 (MTK+)</vt:lpstr>
      <vt:lpstr>Android 5.1 代码结构</vt:lpstr>
      <vt:lpstr>Android 5.1 依赖库</vt:lpstr>
      <vt:lpstr>Android 5.1 依赖库 (MTK+)</vt:lpstr>
      <vt:lpstr>Android 4.4 Phone工作流程</vt:lpstr>
      <vt:lpstr>关键技术点</vt:lpstr>
      <vt:lpstr>Android 5.1 MTK Training</vt:lpstr>
      <vt:lpstr>参考资料</vt:lpstr>
      <vt:lpstr>版本历史</vt:lpstr>
    </vt:vector>
  </TitlesOfParts>
  <Company>tpvxm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拨号 源代码分析</dc:title>
  <dc:creator>user</dc:creator>
  <cp:lastModifiedBy>user</cp:lastModifiedBy>
  <cp:revision>87</cp:revision>
  <dcterms:created xsi:type="dcterms:W3CDTF">2015-08-06T08:02:12Z</dcterms:created>
  <dcterms:modified xsi:type="dcterms:W3CDTF">2015-09-22T06:55:23Z</dcterms:modified>
</cp:coreProperties>
</file>

<file path=docProps/thumbnail.jpeg>
</file>